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5" r:id="rId3"/>
    <p:sldMasterId id="2147483687" r:id="rId4"/>
    <p:sldMasterId id="2147483700" r:id="rId5"/>
    <p:sldMasterId id="2147483713" r:id="rId6"/>
    <p:sldMasterId id="2147483726" r:id="rId7"/>
    <p:sldMasterId id="2147483738" r:id="rId8"/>
    <p:sldMasterId id="2147483750" r:id="rId9"/>
    <p:sldMasterId id="2147483764" r:id="rId10"/>
  </p:sldMasterIdLst>
  <p:notesMasterIdLst>
    <p:notesMasterId r:id="rId30"/>
  </p:notesMasterIdLst>
  <p:sldIdLst>
    <p:sldId id="262" r:id="rId11"/>
    <p:sldId id="288" r:id="rId12"/>
    <p:sldId id="263" r:id="rId13"/>
    <p:sldId id="324" r:id="rId14"/>
    <p:sldId id="264" r:id="rId15"/>
    <p:sldId id="265" r:id="rId16"/>
    <p:sldId id="313" r:id="rId17"/>
    <p:sldId id="311" r:id="rId18"/>
    <p:sldId id="315" r:id="rId19"/>
    <p:sldId id="312" r:id="rId20"/>
    <p:sldId id="316" r:id="rId21"/>
    <p:sldId id="269" r:id="rId22"/>
    <p:sldId id="317" r:id="rId23"/>
    <p:sldId id="318" r:id="rId24"/>
    <p:sldId id="320" r:id="rId25"/>
    <p:sldId id="321" r:id="rId26"/>
    <p:sldId id="322" r:id="rId27"/>
    <p:sldId id="323" r:id="rId28"/>
    <p:sldId id="3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jpe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5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11" Type="http://schemas.openxmlformats.org/officeDocument/2006/relationships/image" Target="../media/image9.jpe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25413" y="0"/>
            <a:ext cx="12317413" cy="6933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E1399-6873-4074-90F0-94EA459A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98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067" y="2318525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4140BA11-07C1-44B9-896C-B2BE53AA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91628" y="593457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FD40F46-B120-4EC8-9A6C-6099F964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062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530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5630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0635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5630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71A5271E-5AB9-4BDF-95FE-C8A9E1B5B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ấy có thực hiện được mong muốn đến sớm nhất lớp không? Vì sao?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59355" y="268795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không thực hiện được mong muốn sớm nhất lớp vì ngay khi đến cổng trường đã thấy mấy bạn cùng lớp đang líu ríu nói cười ở trong sân. 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8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ấy nhận ra mình thay đổi như thế nào sau khi lên lớp 2?</a:t>
            </a: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53035" y="26606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40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 tranh thích hợp với mỗi đoạn trong bài đọc.</a:t>
            </a:r>
            <a:br>
              <a:rPr lang="en-US" sz="4000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sz="4000" b="1">
              <a:solidFill>
                <a:srgbClr val="0000FF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198501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76185" y="207962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552575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676140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315F525-41BC-4C2B-BB9E-3A65698C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71937AE-E3D7-4E87-8B08-48407C16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43" y="9943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15" y="1206500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82620" y="2847340"/>
            <a:ext cx="6496685" cy="33813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163179-B8EE-4B01-9ADF-18D41C7A24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6E3A8748-0427-45F9-97BB-986C66B4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71399" y="347564"/>
            <a:ext cx="9442450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đã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chuẩn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khai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8290" y="2654935"/>
            <a:ext cx="4017010" cy="2889250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60240" y="2654935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05" y="2675255"/>
            <a:ext cx="3150870" cy="288988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378D51-5DC9-434E-9F02-1374E298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3ED4A1-503B-4D72-8635-90D381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152180" y="12338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61365" y="16916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17480" y="20777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3600" y="23418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58625" y="24174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90255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20045" y="35452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64390" y="3890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75010" y="44977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061365" y="49377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20045" y="52946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37910" y="56000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FDADF590-1EC4-4149-B863-9E9E02FB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5911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263F0B2-1564-45C7-89A6-2EEDC039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49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209</Words>
  <Application>Microsoft Office PowerPoint</Application>
  <PresentationFormat>Widescreen</PresentationFormat>
  <Paragraphs>42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Microsoft YaHei</vt:lpstr>
      <vt:lpstr>Microsoft YaHei</vt:lpstr>
      <vt:lpstr>SimSun</vt:lpstr>
      <vt:lpstr>SimSun</vt:lpstr>
      <vt:lpstr>Arial</vt:lpstr>
      <vt:lpstr>Arial Narrow</vt:lpstr>
      <vt:lpstr>Arial Rounded MT Bold</vt:lpstr>
      <vt:lpstr>Arial-Rounded</vt:lpstr>
      <vt:lpstr>Calibri</vt:lpstr>
      <vt:lpstr>Calibri Light</vt:lpstr>
      <vt:lpstr>等线</vt:lpstr>
      <vt:lpstr>黑体</vt:lpstr>
      <vt:lpstr>Tahoma</vt:lpstr>
      <vt:lpstr>Times New Roman</vt:lpstr>
      <vt:lpstr>2_Office Theme</vt:lpstr>
      <vt:lpstr>3_Office Theme</vt:lpstr>
      <vt:lpstr>4_Office Theme</vt:lpstr>
      <vt:lpstr>5_Default Design</vt:lpstr>
      <vt:lpstr>1_Default Design</vt:lpstr>
      <vt:lpstr>1_Office 主题​​</vt:lpstr>
      <vt:lpstr>2_Office 主题​​</vt:lpstr>
      <vt:lpstr>1_Office Theme</vt:lpstr>
      <vt:lpstr>6_Office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Bạn ấy nhận ra mình thay đổi như thế nào sau khi lên lớp 2?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17</cp:revision>
  <dcterms:created xsi:type="dcterms:W3CDTF">2020-10-07T08:19:00Z</dcterms:created>
  <dcterms:modified xsi:type="dcterms:W3CDTF">2024-09-16T23:50:13Z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