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oppins"/>
      <p:regular r:id="rId33"/>
      <p:bold r:id="rId34"/>
      <p:italic r:id="rId35"/>
      <p:boldItalic r:id="rId36"/>
    </p:embeddedFont>
    <p:embeddedFont>
      <p:font typeface="Tahoma"/>
      <p:regular r:id="rId37"/>
      <p:bold r:id="rId38"/>
    </p:embeddedFont>
    <p:embeddedFont>
      <p:font typeface="Quattrocento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gmszSquM3R7MB1i2Ea59VHhpVm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5.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37" Type="http://schemas.openxmlformats.org/officeDocument/2006/relationships/font" Target="fonts/Tahoma-regular.fntdata"/><Relationship Id="rId14" Type="http://schemas.openxmlformats.org/officeDocument/2006/relationships/slide" Target="slides/slide9.xml"/><Relationship Id="rId36" Type="http://schemas.openxmlformats.org/officeDocument/2006/relationships/font" Target="fonts/Poppins-boldItalic.fntdata"/><Relationship Id="rId17" Type="http://schemas.openxmlformats.org/officeDocument/2006/relationships/slide" Target="slides/slide12.xml"/><Relationship Id="rId39" Type="http://schemas.openxmlformats.org/officeDocument/2006/relationships/font" Target="fonts/QuattrocentoSans-regular.fntdata"/><Relationship Id="rId16" Type="http://schemas.openxmlformats.org/officeDocument/2006/relationships/slide" Target="slides/slide11.xml"/><Relationship Id="rId38" Type="http://schemas.openxmlformats.org/officeDocument/2006/relationships/font" Target="fonts/Tahom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0033CC"/>
                </a:solidFill>
                <a:latin typeface="Times New Roman"/>
                <a:ea typeface="Times New Roman"/>
                <a:cs typeface="Times New Roman"/>
                <a:sym typeface="Times New Roman"/>
              </a:rPr>
              <a:t>Click chiếc tàu 🡪 câu hỏi</a:t>
            </a:r>
            <a:endParaRPr b="1" sz="1200">
              <a:solidFill>
                <a:srgbClr val="0033CC"/>
              </a:solidFill>
              <a:latin typeface="Times New Roman"/>
              <a:ea typeface="Times New Roman"/>
              <a:cs typeface="Times New Roman"/>
              <a:sym typeface="Times New Roman"/>
            </a:endParaRPr>
          </a:p>
          <a:p>
            <a:pPr indent="0" lvl="0" marL="0" rtl="0" algn="l">
              <a:spcBef>
                <a:spcPts val="600"/>
              </a:spcBef>
              <a:spcAft>
                <a:spcPts val="0"/>
              </a:spcAft>
              <a:buNone/>
            </a:pPr>
            <a:r>
              <a:rPr b="1" lang="en-US" sz="1200">
                <a:solidFill>
                  <a:srgbClr val="0033CC"/>
                </a:solidFill>
                <a:latin typeface="Times New Roman"/>
                <a:ea typeface="Times New Roman"/>
                <a:cs typeface="Times New Roman"/>
                <a:sym typeface="Times New Roman"/>
              </a:rPr>
              <a:t>Tại slide câu hỏi: click ngọn hải đăng 🡪 quay lại trang này</a:t>
            </a:r>
            <a:endParaRPr b="1" sz="1200">
              <a:solidFill>
                <a:srgbClr val="0033CC"/>
              </a:solidFill>
              <a:latin typeface="Times New Roman"/>
              <a:ea typeface="Times New Roman"/>
              <a:cs typeface="Times New Roman"/>
              <a:sym typeface="Times New Roman"/>
            </a:endParaRPr>
          </a:p>
          <a:p>
            <a:pPr indent="0" lvl="0" marL="0" rtl="0" algn="l">
              <a:spcBef>
                <a:spcPts val="600"/>
              </a:spcBef>
              <a:spcAft>
                <a:spcPts val="0"/>
              </a:spcAft>
              <a:buNone/>
            </a:pPr>
            <a:r>
              <a:rPr b="1" lang="en-US" sz="1200">
                <a:solidFill>
                  <a:srgbClr val="0033CC"/>
                </a:solidFill>
                <a:latin typeface="Times New Roman"/>
                <a:ea typeface="Times New Roman"/>
                <a:cs typeface="Times New Roman"/>
                <a:sym typeface="Times New Roman"/>
              </a:rPr>
              <a:t>Click Enter qua bài mới</a:t>
            </a:r>
            <a:endParaRPr sz="1200">
              <a:solidFill>
                <a:srgbClr val="0033CC"/>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1" name="Shape 11"/>
        <p:cNvGrpSpPr/>
        <p:nvPr/>
      </p:nvGrpSpPr>
      <p:grpSpPr>
        <a:xfrm>
          <a:off x="0" y="0"/>
          <a:ext cx="0" cy="0"/>
          <a:chOff x="0" y="0"/>
          <a:chExt cx="0" cy="0"/>
        </a:xfrm>
      </p:grpSpPr>
      <p:sp>
        <p:nvSpPr>
          <p:cNvPr id="12" name="Google Shape;12;p29"/>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350" u="none" cap="none" strike="noStrike">
                <a:solidFill>
                  <a:schemeClr val="dk1"/>
                </a:solidFill>
                <a:latin typeface="Calibri"/>
                <a:ea typeface="Calibri"/>
                <a:cs typeface="Calibri"/>
                <a:sym typeface="Calibri"/>
              </a:defRPr>
            </a:lvl1pPr>
            <a:lvl2pPr indent="0" lvl="1" marL="0" marR="0" rtl="0" algn="l">
              <a:spcBef>
                <a:spcPts val="0"/>
              </a:spcBef>
              <a:buNone/>
              <a:defRPr b="0" i="0" sz="1350" u="none" cap="none" strike="noStrike">
                <a:solidFill>
                  <a:schemeClr val="dk1"/>
                </a:solidFill>
                <a:latin typeface="Calibri"/>
                <a:ea typeface="Calibri"/>
                <a:cs typeface="Calibri"/>
                <a:sym typeface="Calibri"/>
              </a:defRPr>
            </a:lvl2pPr>
            <a:lvl3pPr indent="0" lvl="2" marL="0" marR="0" rtl="0" algn="l">
              <a:spcBef>
                <a:spcPts val="0"/>
              </a:spcBef>
              <a:buNone/>
              <a:defRPr b="0" i="0" sz="1350" u="none" cap="none" strike="noStrike">
                <a:solidFill>
                  <a:schemeClr val="dk1"/>
                </a:solidFill>
                <a:latin typeface="Calibri"/>
                <a:ea typeface="Calibri"/>
                <a:cs typeface="Calibri"/>
                <a:sym typeface="Calibri"/>
              </a:defRPr>
            </a:lvl3pPr>
            <a:lvl4pPr indent="0" lvl="3" marL="0" marR="0" rtl="0" algn="l">
              <a:spcBef>
                <a:spcPts val="0"/>
              </a:spcBef>
              <a:buNone/>
              <a:defRPr b="0" i="0" sz="1350" u="none" cap="none" strike="noStrike">
                <a:solidFill>
                  <a:schemeClr val="dk1"/>
                </a:solidFill>
                <a:latin typeface="Calibri"/>
                <a:ea typeface="Calibri"/>
                <a:cs typeface="Calibri"/>
                <a:sym typeface="Calibri"/>
              </a:defRPr>
            </a:lvl4pPr>
            <a:lvl5pPr indent="0" lvl="4" marL="0" marR="0" rtl="0" algn="l">
              <a:spcBef>
                <a:spcPts val="0"/>
              </a:spcBef>
              <a:buNone/>
              <a:defRPr b="0" i="0" sz="1350" u="none" cap="none" strike="noStrike">
                <a:solidFill>
                  <a:schemeClr val="dk1"/>
                </a:solidFill>
                <a:latin typeface="Calibri"/>
                <a:ea typeface="Calibri"/>
                <a:cs typeface="Calibri"/>
                <a:sym typeface="Calibri"/>
              </a:defRPr>
            </a:lvl5pPr>
            <a:lvl6pPr indent="0" lvl="5" marL="0" marR="0" rtl="0" algn="l">
              <a:spcBef>
                <a:spcPts val="0"/>
              </a:spcBef>
              <a:buNone/>
              <a:defRPr b="0" i="0" sz="1350" u="none" cap="none" strike="noStrike">
                <a:solidFill>
                  <a:schemeClr val="dk1"/>
                </a:solidFill>
                <a:latin typeface="Calibri"/>
                <a:ea typeface="Calibri"/>
                <a:cs typeface="Calibri"/>
                <a:sym typeface="Calibri"/>
              </a:defRPr>
            </a:lvl6pPr>
            <a:lvl7pPr indent="0" lvl="6" marL="0" marR="0" rtl="0" algn="l">
              <a:spcBef>
                <a:spcPts val="0"/>
              </a:spcBef>
              <a:buNone/>
              <a:defRPr b="0" i="0" sz="1350" u="none" cap="none" strike="noStrike">
                <a:solidFill>
                  <a:schemeClr val="dk1"/>
                </a:solidFill>
                <a:latin typeface="Calibri"/>
                <a:ea typeface="Calibri"/>
                <a:cs typeface="Calibri"/>
                <a:sym typeface="Calibri"/>
              </a:defRPr>
            </a:lvl7pPr>
            <a:lvl8pPr indent="0" lvl="7" marL="0" marR="0" rtl="0" algn="l">
              <a:spcBef>
                <a:spcPts val="0"/>
              </a:spcBef>
              <a:buNone/>
              <a:defRPr b="0" i="0" sz="1350" u="none" cap="none" strike="noStrike">
                <a:solidFill>
                  <a:schemeClr val="dk1"/>
                </a:solidFill>
                <a:latin typeface="Calibri"/>
                <a:ea typeface="Calibri"/>
                <a:cs typeface="Calibri"/>
                <a:sym typeface="Calibri"/>
              </a:defRPr>
            </a:lvl8pPr>
            <a:lvl9pPr indent="0" lvl="8" marL="0" marR="0" rtl="0" algn="l">
              <a:spcBef>
                <a:spcPts val="0"/>
              </a:spcBef>
              <a:buNone/>
              <a:defRPr b="0" i="0" sz="135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 name="Google Shape;15;p2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4" name="Shape 64"/>
        <p:cNvGrpSpPr/>
        <p:nvPr/>
      </p:nvGrpSpPr>
      <p:grpSpPr>
        <a:xfrm>
          <a:off x="0" y="0"/>
          <a:ext cx="0" cy="0"/>
          <a:chOff x="0" y="0"/>
          <a:chExt cx="0" cy="0"/>
        </a:xfrm>
      </p:grpSpPr>
      <p:sp>
        <p:nvSpPr>
          <p:cNvPr id="65" name="Google Shape;65;p3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38"/>
          <p:cNvSpPr/>
          <p:nvPr>
            <p:ph idx="2" type="pic"/>
          </p:nvPr>
        </p:nvSpPr>
        <p:spPr>
          <a:xfrm>
            <a:off x="3887391" y="740569"/>
            <a:ext cx="4629150" cy="3655219"/>
          </a:xfrm>
          <a:prstGeom prst="rect">
            <a:avLst/>
          </a:prstGeom>
          <a:noFill/>
          <a:ln>
            <a:noFill/>
          </a:ln>
        </p:spPr>
      </p:sp>
      <p:sp>
        <p:nvSpPr>
          <p:cNvPr id="67" name="Google Shape;67;p38"/>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8" name="Google Shape;68;p38"/>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69" name="Google Shape;69;p38"/>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70" name="Google Shape;70;p38"/>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1" name="Shape 71"/>
        <p:cNvGrpSpPr/>
        <p:nvPr/>
      </p:nvGrpSpPr>
      <p:grpSpPr>
        <a:xfrm>
          <a:off x="0" y="0"/>
          <a:ext cx="0" cy="0"/>
          <a:chOff x="0" y="0"/>
          <a:chExt cx="0" cy="0"/>
        </a:xfrm>
      </p:grpSpPr>
      <p:sp>
        <p:nvSpPr>
          <p:cNvPr id="72" name="Google Shape;72;p39"/>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39"/>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4" name="Google Shape;74;p39"/>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75" name="Google Shape;75;p39"/>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76" name="Google Shape;76;p3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77" name="Shape 77"/>
        <p:cNvGrpSpPr/>
        <p:nvPr/>
      </p:nvGrpSpPr>
      <p:grpSpPr>
        <a:xfrm>
          <a:off x="0" y="0"/>
          <a:ext cx="0" cy="0"/>
          <a:chOff x="0" y="0"/>
          <a:chExt cx="0" cy="0"/>
        </a:xfrm>
      </p:grpSpPr>
      <p:sp>
        <p:nvSpPr>
          <p:cNvPr id="78" name="Google Shape;78;p40"/>
          <p:cNvSpPr txBox="1"/>
          <p:nvPr>
            <p:ph type="title"/>
          </p:nvPr>
        </p:nvSpPr>
        <p:spPr>
          <a:xfrm rot="5400000">
            <a:off x="5350073" y="1467446"/>
            <a:ext cx="4358879" cy="19716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40"/>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0" name="Google Shape;80;p40"/>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1" name="Google Shape;81;p40"/>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2" name="Google Shape;82;p40"/>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6" name="Shape 16"/>
        <p:cNvGrpSpPr/>
        <p:nvPr/>
      </p:nvGrpSpPr>
      <p:grpSpPr>
        <a:xfrm>
          <a:off x="0" y="0"/>
          <a:ext cx="0" cy="0"/>
          <a:chOff x="0" y="0"/>
          <a:chExt cx="0" cy="0"/>
        </a:xfrm>
      </p:grpSpPr>
      <p:sp>
        <p:nvSpPr>
          <p:cNvPr id="17" name="Google Shape;17;p30"/>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30"/>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 name="Google Shape;19;p30"/>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0" name="Google Shape;20;p30"/>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1" name="Google Shape;21;p30"/>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22" name="Shape 22"/>
        <p:cNvGrpSpPr/>
        <p:nvPr/>
      </p:nvGrpSpPr>
      <p:grpSpPr>
        <a:xfrm>
          <a:off x="0" y="0"/>
          <a:ext cx="0" cy="0"/>
          <a:chOff x="0" y="0"/>
          <a:chExt cx="0" cy="0"/>
        </a:xfrm>
      </p:grpSpPr>
      <p:pic>
        <p:nvPicPr>
          <p:cNvPr id="23" name="Google Shape;23;p31"/>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4" name="Shape 24"/>
        <p:cNvGrpSpPr/>
        <p:nvPr/>
      </p:nvGrpSpPr>
      <p:grpSpPr>
        <a:xfrm>
          <a:off x="0" y="0"/>
          <a:ext cx="0" cy="0"/>
          <a:chOff x="0" y="0"/>
          <a:chExt cx="0" cy="0"/>
        </a:xfrm>
      </p:grpSpPr>
      <p:sp>
        <p:nvSpPr>
          <p:cNvPr id="25" name="Google Shape;25;p3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7" name="Google Shape;27;p32"/>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8" name="Google Shape;28;p32"/>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9" name="Google Shape;29;p32"/>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0" name="Google Shape;30;p32"/>
          <p:cNvPicPr preferRelativeResize="0"/>
          <p:nvPr/>
        </p:nvPicPr>
        <p:blipFill rotWithShape="1">
          <a:blip r:embed="rId2">
            <a:alphaModFix/>
          </a:blip>
          <a:srcRect b="15229" l="11708" r="0" t="0"/>
          <a:stretch/>
        </p:blipFill>
        <p:spPr>
          <a:xfrm>
            <a:off x="-45999" y="1"/>
            <a:ext cx="9334428" cy="5143500"/>
          </a:xfrm>
          <a:prstGeom prst="rect">
            <a:avLst/>
          </a:prstGeom>
          <a:noFill/>
          <a:ln>
            <a:noFill/>
          </a:ln>
        </p:spPr>
      </p:pic>
      <p:sp>
        <p:nvSpPr>
          <p:cNvPr id="31" name="Google Shape;31;p32"/>
          <p:cNvSpPr/>
          <p:nvPr/>
        </p:nvSpPr>
        <p:spPr>
          <a:xfrm>
            <a:off x="394903" y="530494"/>
            <a:ext cx="8452624" cy="4170556"/>
          </a:xfrm>
          <a:prstGeom prst="roundRect">
            <a:avLst>
              <a:gd fmla="val 16667" name="adj"/>
            </a:avLst>
          </a:prstGeom>
          <a:solidFill>
            <a:schemeClr val="lt1">
              <a:alpha val="57647"/>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2" name="Shape 32"/>
        <p:cNvGrpSpPr/>
        <p:nvPr/>
      </p:nvGrpSpPr>
      <p:grpSpPr>
        <a:xfrm>
          <a:off x="0" y="0"/>
          <a:ext cx="0" cy="0"/>
          <a:chOff x="0" y="0"/>
          <a:chExt cx="0" cy="0"/>
        </a:xfrm>
      </p:grpSpPr>
      <p:sp>
        <p:nvSpPr>
          <p:cNvPr id="33" name="Google Shape;33;p33"/>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33"/>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35" name="Google Shape;35;p33"/>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36" name="Google Shape;36;p33"/>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7" name="Google Shape;37;p3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38"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0" name="Google Shape;40;p34"/>
          <p:cNvSpPr/>
          <p:nvPr/>
        </p:nvSpPr>
        <p:spPr>
          <a:xfrm>
            <a:off x="345688" y="312234"/>
            <a:ext cx="8452624" cy="4170556"/>
          </a:xfrm>
          <a:prstGeom prst="roundRect">
            <a:avLst>
              <a:gd fmla="val 16667" name="adj"/>
            </a:avLst>
          </a:prstGeom>
          <a:solidFill>
            <a:schemeClr val="lt1">
              <a:alpha val="57647"/>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41" name="Shape 41"/>
        <p:cNvGrpSpPr/>
        <p:nvPr/>
      </p:nvGrpSpPr>
      <p:grpSpPr>
        <a:xfrm>
          <a:off x="0" y="0"/>
          <a:ext cx="0" cy="0"/>
          <a:chOff x="0" y="0"/>
          <a:chExt cx="0" cy="0"/>
        </a:xfrm>
      </p:grpSpPr>
      <p:sp>
        <p:nvSpPr>
          <p:cNvPr id="42" name="Google Shape;42;p35"/>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3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3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5" name="Google Shape;45;p35"/>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6" name="Google Shape;46;p35"/>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7" name="Google Shape;47;p35"/>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8" name="Shape 48"/>
        <p:cNvGrpSpPr/>
        <p:nvPr/>
      </p:nvGrpSpPr>
      <p:grpSpPr>
        <a:xfrm>
          <a:off x="0" y="0"/>
          <a:ext cx="0" cy="0"/>
          <a:chOff x="0" y="0"/>
          <a:chExt cx="0" cy="0"/>
        </a:xfrm>
      </p:grpSpPr>
      <p:sp>
        <p:nvSpPr>
          <p:cNvPr id="49" name="Google Shape;49;p36"/>
          <p:cNvSpPr txBox="1"/>
          <p:nvPr>
            <p:ph type="title"/>
          </p:nvPr>
        </p:nvSpPr>
        <p:spPr>
          <a:xfrm>
            <a:off x="629841"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3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1" name="Google Shape;51;p3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2" name="Google Shape;52;p3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3" name="Google Shape;53;p3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4" name="Google Shape;54;p36"/>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5" name="Google Shape;55;p36"/>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6" name="Google Shape;56;p36"/>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7" name="Shape 57"/>
        <p:cNvGrpSpPr/>
        <p:nvPr/>
      </p:nvGrpSpPr>
      <p:grpSpPr>
        <a:xfrm>
          <a:off x="0" y="0"/>
          <a:ext cx="0" cy="0"/>
          <a:chOff x="0" y="0"/>
          <a:chExt cx="0" cy="0"/>
        </a:xfrm>
      </p:grpSpPr>
      <p:sp>
        <p:nvSpPr>
          <p:cNvPr id="58" name="Google Shape;58;p3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7"/>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0" name="Google Shape;60;p37"/>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1" name="Google Shape;61;p37"/>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62" name="Google Shape;62;p37"/>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63" name="Google Shape;63;p37"/>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8113680" y="4632723"/>
            <a:ext cx="109196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1F3864"/>
                </a:solidFill>
                <a:latin typeface="Arial"/>
                <a:ea typeface="Arial"/>
                <a:cs typeface="Arial"/>
                <a:sym typeface="Arial"/>
              </a:rPr>
              <a:t>XuanMy</a:t>
            </a:r>
            <a:endParaRPr b="0" i="0" sz="1800" u="none" cap="none" strike="noStrike">
              <a:solidFill>
                <a:srgbClr val="1F3864"/>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44.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61.png"/></Relationships>
</file>

<file path=ppt/slides/_rels/slide11.xml.rels><?xml version="1.0" encoding="UTF-8" standalone="yes"?><Relationships xmlns="http://schemas.openxmlformats.org/package/2006/relationships"><Relationship Id="rId10" Type="http://schemas.openxmlformats.org/officeDocument/2006/relationships/image" Target="../media/image59.jp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67.png"/><Relationship Id="rId5" Type="http://schemas.openxmlformats.org/officeDocument/2006/relationships/image" Target="../media/image53.png"/><Relationship Id="rId6" Type="http://schemas.openxmlformats.org/officeDocument/2006/relationships/image" Target="../media/image58.png"/><Relationship Id="rId7" Type="http://schemas.openxmlformats.org/officeDocument/2006/relationships/image" Target="../media/image55.png"/><Relationship Id="rId8" Type="http://schemas.openxmlformats.org/officeDocument/2006/relationships/image" Target="../media/image5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8.png"/><Relationship Id="rId6" Type="http://schemas.openxmlformats.org/officeDocument/2006/relationships/image" Target="../media/image64.png"/><Relationship Id="rId7"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8.png"/><Relationship Id="rId4" Type="http://schemas.openxmlformats.org/officeDocument/2006/relationships/image" Target="../media/image75.png"/><Relationship Id="rId5"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4.xml"/><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81.png"/><Relationship Id="rId4" Type="http://schemas.openxmlformats.org/officeDocument/2006/relationships/image" Target="../media/image73.png"/><Relationship Id="rId9" Type="http://schemas.openxmlformats.org/officeDocument/2006/relationships/image" Target="../media/image80.png"/><Relationship Id="rId5" Type="http://schemas.openxmlformats.org/officeDocument/2006/relationships/image" Target="../media/image74.png"/><Relationship Id="rId6" Type="http://schemas.openxmlformats.org/officeDocument/2006/relationships/image" Target="../media/image69.png"/><Relationship Id="rId7" Type="http://schemas.openxmlformats.org/officeDocument/2006/relationships/image" Target="../media/image82.png"/><Relationship Id="rId8" Type="http://schemas.openxmlformats.org/officeDocument/2006/relationships/image" Target="../media/image78.png"/></Relationships>
</file>

<file path=ppt/slides/_rels/slide26.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4.xml"/><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85.png"/><Relationship Id="rId4" Type="http://schemas.openxmlformats.org/officeDocument/2006/relationships/image" Target="../media/image73.png"/><Relationship Id="rId9" Type="http://schemas.openxmlformats.org/officeDocument/2006/relationships/image" Target="../media/image80.png"/><Relationship Id="rId5" Type="http://schemas.openxmlformats.org/officeDocument/2006/relationships/image" Target="../media/image74.png"/><Relationship Id="rId6" Type="http://schemas.openxmlformats.org/officeDocument/2006/relationships/image" Target="../media/image69.png"/><Relationship Id="rId7" Type="http://schemas.openxmlformats.org/officeDocument/2006/relationships/image" Target="../media/image82.png"/><Relationship Id="rId8" Type="http://schemas.openxmlformats.org/officeDocument/2006/relationships/image" Target="../media/image78.png"/></Relationships>
</file>

<file path=ppt/slides/_rels/slide27.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4.xml"/><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80.png"/><Relationship Id="rId5" Type="http://schemas.openxmlformats.org/officeDocument/2006/relationships/image" Target="../media/image85.png"/><Relationship Id="rId6" Type="http://schemas.openxmlformats.org/officeDocument/2006/relationships/image" Target="../media/image74.png"/><Relationship Id="rId7" Type="http://schemas.openxmlformats.org/officeDocument/2006/relationships/image" Target="../media/image82.png"/><Relationship Id="rId8"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4.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6.png"/><Relationship Id="rId7" Type="http://schemas.openxmlformats.org/officeDocument/2006/relationships/image" Target="../media/image8.png"/><Relationship Id="rId8" Type="http://schemas.openxmlformats.org/officeDocument/2006/relationships/image" Target="../media/image31.png"/></Relationships>
</file>

<file path=ppt/slides/_rels/slide4.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slide" Target="/ppt/slides/slide26.xml"/><Relationship Id="rId13" Type="http://schemas.openxmlformats.org/officeDocument/2006/relationships/image" Target="../media/image46.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24.png"/><Relationship Id="rId15" Type="http://schemas.openxmlformats.org/officeDocument/2006/relationships/image" Target="../media/image33.png"/><Relationship Id="rId14" Type="http://schemas.openxmlformats.org/officeDocument/2006/relationships/image" Target="../media/image36.png"/><Relationship Id="rId17" Type="http://schemas.openxmlformats.org/officeDocument/2006/relationships/image" Target="../media/image30.png"/><Relationship Id="rId16"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slide" Target="/ppt/slides/slide25.xml"/><Relationship Id="rId7" Type="http://schemas.openxmlformats.org/officeDocument/2006/relationships/image" Target="../media/image23.png"/><Relationship Id="rId8" Type="http://schemas.openxmlformats.org/officeDocument/2006/relationships/slide" Target="/ppt/slid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2.jpg"/><Relationship Id="rId4" Type="http://schemas.openxmlformats.org/officeDocument/2006/relationships/image" Target="../media/image34.png"/><Relationship Id="rId5" Type="http://schemas.openxmlformats.org/officeDocument/2006/relationships/image" Target="../media/image61.png"/><Relationship Id="rId6" Type="http://schemas.openxmlformats.org/officeDocument/2006/relationships/image" Target="../media/image38.png"/><Relationship Id="rId7"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3.jpg"/><Relationship Id="rId4" Type="http://schemas.openxmlformats.org/officeDocument/2006/relationships/image" Target="../media/image45.jpg"/><Relationship Id="rId5" Type="http://schemas.openxmlformats.org/officeDocument/2006/relationships/image" Target="../media/image5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4.jpg"/><Relationship Id="rId4" Type="http://schemas.openxmlformats.org/officeDocument/2006/relationships/image" Target="../media/image48.jpg"/><Relationship Id="rId5" Type="http://schemas.openxmlformats.org/officeDocument/2006/relationships/image" Target="../media/image4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pic>
        <p:nvPicPr>
          <p:cNvPr id="87" name="Google Shape;87;p1"/>
          <p:cNvPicPr preferRelativeResize="0"/>
          <p:nvPr/>
        </p:nvPicPr>
        <p:blipFill rotWithShape="1">
          <a:blip r:embed="rId4">
            <a:alphaModFix/>
          </a:blip>
          <a:srcRect b="4507" l="38264" r="27817" t="27388"/>
          <a:stretch/>
        </p:blipFill>
        <p:spPr>
          <a:xfrm>
            <a:off x="4012719" y="1956859"/>
            <a:ext cx="2559438" cy="2890659"/>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1" y="1"/>
            <a:ext cx="12192000" cy="500912"/>
          </a:xfrm>
          <a:prstGeom prst="rect">
            <a:avLst/>
          </a:prstGeom>
          <a:noFill/>
          <a:ln>
            <a:noFill/>
          </a:ln>
        </p:spPr>
      </p:pic>
      <p:pic>
        <p:nvPicPr>
          <p:cNvPr id="89" name="Google Shape;89;p1"/>
          <p:cNvPicPr preferRelativeResize="0"/>
          <p:nvPr/>
        </p:nvPicPr>
        <p:blipFill rotWithShape="1">
          <a:blip r:embed="rId6">
            <a:alphaModFix/>
          </a:blip>
          <a:srcRect b="0" l="0" r="0" t="0"/>
          <a:stretch/>
        </p:blipFill>
        <p:spPr>
          <a:xfrm rot="1616999">
            <a:off x="6901130" y="3401242"/>
            <a:ext cx="2181043" cy="2456180"/>
          </a:xfrm>
          <a:prstGeom prst="rect">
            <a:avLst/>
          </a:prstGeom>
          <a:noFill/>
          <a:ln>
            <a:noFill/>
          </a:ln>
        </p:spPr>
      </p:pic>
      <p:pic>
        <p:nvPicPr>
          <p:cNvPr id="90" name="Google Shape;90;p1"/>
          <p:cNvPicPr preferRelativeResize="0"/>
          <p:nvPr/>
        </p:nvPicPr>
        <p:blipFill rotWithShape="1">
          <a:blip r:embed="rId7">
            <a:alphaModFix/>
          </a:blip>
          <a:srcRect b="0" l="0" r="0" t="0"/>
          <a:stretch/>
        </p:blipFill>
        <p:spPr>
          <a:xfrm flipH="1">
            <a:off x="734260" y="2786415"/>
            <a:ext cx="3000389" cy="2288802"/>
          </a:xfrm>
          <a:prstGeom prst="rect">
            <a:avLst/>
          </a:prstGeom>
          <a:noFill/>
          <a:ln>
            <a:noFill/>
          </a:ln>
        </p:spPr>
      </p:pic>
      <p:pic>
        <p:nvPicPr>
          <p:cNvPr id="91" name="Google Shape;91;p1"/>
          <p:cNvPicPr preferRelativeResize="0"/>
          <p:nvPr/>
        </p:nvPicPr>
        <p:blipFill rotWithShape="1">
          <a:blip r:embed="rId8">
            <a:alphaModFix/>
          </a:blip>
          <a:srcRect b="39124" l="51818" r="23333" t="12660"/>
          <a:stretch/>
        </p:blipFill>
        <p:spPr>
          <a:xfrm>
            <a:off x="620421" y="510014"/>
            <a:ext cx="2272146" cy="2479965"/>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3990201" y="3633462"/>
            <a:ext cx="2382329" cy="1340060"/>
          </a:xfrm>
          <a:prstGeom prst="rect">
            <a:avLst/>
          </a:prstGeom>
          <a:noFill/>
          <a:ln>
            <a:noFill/>
          </a:ln>
        </p:spPr>
      </p:pic>
      <p:grpSp>
        <p:nvGrpSpPr>
          <p:cNvPr id="93" name="Google Shape;93;p1"/>
          <p:cNvGrpSpPr/>
          <p:nvPr/>
        </p:nvGrpSpPr>
        <p:grpSpPr>
          <a:xfrm>
            <a:off x="-61654" y="3471818"/>
            <a:ext cx="12179012" cy="3633405"/>
            <a:chOff x="13279" y="3504518"/>
            <a:chExt cx="12179012" cy="3633405"/>
          </a:xfrm>
        </p:grpSpPr>
        <p:pic>
          <p:nvPicPr>
            <p:cNvPr id="94" name="Google Shape;94;p1"/>
            <p:cNvPicPr preferRelativeResize="0"/>
            <p:nvPr/>
          </p:nvPicPr>
          <p:blipFill rotWithShape="1">
            <a:blip r:embed="rId10">
              <a:alphaModFix/>
            </a:blip>
            <a:srcRect b="0" l="0" r="0" t="0"/>
            <a:stretch/>
          </p:blipFill>
          <p:spPr>
            <a:xfrm flipH="1" rot="10800000">
              <a:off x="13279" y="3504518"/>
              <a:ext cx="6734175" cy="3602305"/>
            </a:xfrm>
            <a:prstGeom prst="rect">
              <a:avLst/>
            </a:prstGeom>
            <a:noFill/>
            <a:ln>
              <a:noFill/>
            </a:ln>
          </p:spPr>
        </p:pic>
        <p:pic>
          <p:nvPicPr>
            <p:cNvPr id="95" name="Google Shape;95;p1"/>
            <p:cNvPicPr preferRelativeResize="0"/>
            <p:nvPr/>
          </p:nvPicPr>
          <p:blipFill rotWithShape="1">
            <a:blip r:embed="rId10">
              <a:alphaModFix/>
            </a:blip>
            <a:srcRect b="0" l="0" r="0" t="0"/>
            <a:stretch/>
          </p:blipFill>
          <p:spPr>
            <a:xfrm flipH="1" rot="10800000">
              <a:off x="5458116" y="3535618"/>
              <a:ext cx="6734175" cy="3602305"/>
            </a:xfrm>
            <a:prstGeom prst="rect">
              <a:avLst/>
            </a:prstGeom>
            <a:noFill/>
            <a:ln>
              <a:noFill/>
            </a:ln>
          </p:spPr>
        </p:pic>
      </p:grpSp>
      <p:sp>
        <p:nvSpPr>
          <p:cNvPr id="96" name="Google Shape;96;p1"/>
          <p:cNvSpPr txBox="1"/>
          <p:nvPr/>
        </p:nvSpPr>
        <p:spPr>
          <a:xfrm>
            <a:off x="1597354" y="630223"/>
            <a:ext cx="610748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70C0"/>
                </a:solidFill>
                <a:latin typeface="Arial"/>
                <a:ea typeface="Arial"/>
                <a:cs typeface="Arial"/>
                <a:sym typeface="Arial"/>
              </a:rPr>
              <a:t>KHÁM PHÁ ĐÁY BIỂN</a:t>
            </a:r>
            <a:endParaRPr/>
          </a:p>
          <a:p>
            <a:pPr indent="0" lvl="0" marL="0" marR="0" rtl="0" algn="ctr">
              <a:spcBef>
                <a:spcPts val="0"/>
              </a:spcBef>
              <a:spcAft>
                <a:spcPts val="0"/>
              </a:spcAft>
              <a:buNone/>
            </a:pPr>
            <a:r>
              <a:rPr lang="en-US" sz="4000">
                <a:solidFill>
                  <a:srgbClr val="0070C0"/>
                </a:solidFill>
                <a:latin typeface="Arial"/>
                <a:ea typeface="Arial"/>
                <a:cs typeface="Arial"/>
                <a:sym typeface="Arial"/>
              </a:rPr>
              <a:t>Ở TRƯỜNG SA</a:t>
            </a:r>
            <a:endParaRPr sz="4400">
              <a:solidFill>
                <a:srgbClr val="FF0066"/>
              </a:solidFill>
              <a:latin typeface="Arial"/>
              <a:ea typeface="Arial"/>
              <a:cs typeface="Arial"/>
              <a:sym typeface="Arial"/>
            </a:endParaRPr>
          </a:p>
        </p:txBody>
      </p:sp>
      <p:grpSp>
        <p:nvGrpSpPr>
          <p:cNvPr id="97" name="Google Shape;97;p1"/>
          <p:cNvGrpSpPr/>
          <p:nvPr/>
        </p:nvGrpSpPr>
        <p:grpSpPr>
          <a:xfrm>
            <a:off x="-1528293" y="787509"/>
            <a:ext cx="2814393" cy="1122223"/>
            <a:chOff x="-856880" y="1075108"/>
            <a:chExt cx="2814393" cy="1122223"/>
          </a:xfrm>
        </p:grpSpPr>
        <p:sp>
          <p:nvSpPr>
            <p:cNvPr id="98" name="Google Shape;98;p1"/>
            <p:cNvSpPr txBox="1"/>
            <p:nvPr/>
          </p:nvSpPr>
          <p:spPr>
            <a:xfrm>
              <a:off x="-856880" y="1091821"/>
              <a:ext cx="2811439" cy="110551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FF8E77"/>
                </a:buClr>
                <a:buSzPts val="3600"/>
                <a:buFont typeface="Chango"/>
                <a:buNone/>
              </a:pPr>
              <a:r>
                <a:rPr b="1" i="0" lang="en-US" sz="2400" u="none" cap="none" strike="noStrike">
                  <a:solidFill>
                    <a:srgbClr val="002060"/>
                  </a:solidFill>
                  <a:latin typeface="Arial"/>
                  <a:ea typeface="Arial"/>
                  <a:cs typeface="Arial"/>
                  <a:sym typeface="Arial"/>
                </a:rPr>
                <a:t>Đọc</a:t>
              </a:r>
              <a:endParaRPr b="1" i="0" sz="2400" u="none" cap="none" strike="noStrike">
                <a:solidFill>
                  <a:srgbClr val="002060"/>
                </a:solidFill>
                <a:latin typeface="Arial"/>
                <a:ea typeface="Arial"/>
                <a:cs typeface="Arial"/>
                <a:sym typeface="Arial"/>
              </a:endParaRPr>
            </a:p>
          </p:txBody>
        </p:sp>
        <p:sp>
          <p:nvSpPr>
            <p:cNvPr id="99" name="Google Shape;99;p1"/>
            <p:cNvSpPr txBox="1"/>
            <p:nvPr/>
          </p:nvSpPr>
          <p:spPr>
            <a:xfrm>
              <a:off x="-853926" y="1075108"/>
              <a:ext cx="2811439" cy="110551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FF8E77"/>
                </a:buClr>
                <a:buSzPts val="3600"/>
                <a:buFont typeface="Chango"/>
                <a:buNone/>
              </a:pPr>
              <a:r>
                <a:rPr b="1" i="0" lang="en-US" sz="2400" u="none" cap="none" strike="noStrike">
                  <a:solidFill>
                    <a:srgbClr val="002060"/>
                  </a:solidFill>
                  <a:latin typeface="Arial"/>
                  <a:ea typeface="Arial"/>
                  <a:cs typeface="Arial"/>
                  <a:sym typeface="Arial"/>
                </a:rPr>
                <a:t>Đọc</a:t>
              </a:r>
              <a:endParaRPr b="1" i="0" sz="2400" u="none" cap="none" strike="noStrike">
                <a:solidFill>
                  <a:srgbClr val="002060"/>
                </a:solidFill>
                <a:latin typeface="Arial"/>
                <a:ea typeface="Arial"/>
                <a:cs typeface="Arial"/>
                <a:sym typeface="Arial"/>
              </a:endParaRPr>
            </a:p>
          </p:txBody>
        </p:sp>
      </p:grpSp>
      <p:pic>
        <p:nvPicPr>
          <p:cNvPr id="100" name="Google Shape;100;p1"/>
          <p:cNvPicPr preferRelativeResize="0"/>
          <p:nvPr/>
        </p:nvPicPr>
        <p:blipFill rotWithShape="1">
          <a:blip r:embed="rId11">
            <a:alphaModFix/>
          </a:blip>
          <a:srcRect b="0" l="0" r="0" t="0"/>
          <a:stretch/>
        </p:blipFill>
        <p:spPr>
          <a:xfrm>
            <a:off x="147456" y="-80081"/>
            <a:ext cx="1173607" cy="11619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b="0" l="39268" r="28049" t="6504"/>
          <a:stretch/>
        </p:blipFill>
        <p:spPr>
          <a:xfrm>
            <a:off x="-342674" y="3343311"/>
            <a:ext cx="1180849" cy="1900153"/>
          </a:xfrm>
          <a:prstGeom prst="rect">
            <a:avLst/>
          </a:prstGeom>
          <a:noFill/>
          <a:ln>
            <a:noFill/>
          </a:ln>
        </p:spPr>
      </p:pic>
      <p:pic>
        <p:nvPicPr>
          <p:cNvPr id="204" name="Google Shape;204;p10"/>
          <p:cNvPicPr preferRelativeResize="0"/>
          <p:nvPr/>
        </p:nvPicPr>
        <p:blipFill rotWithShape="1">
          <a:blip r:embed="rId4">
            <a:alphaModFix/>
          </a:blip>
          <a:srcRect b="42763" l="54512" r="23414" t="21897"/>
          <a:stretch/>
        </p:blipFill>
        <p:spPr>
          <a:xfrm>
            <a:off x="8449416" y="4383999"/>
            <a:ext cx="1022983" cy="921250"/>
          </a:xfrm>
          <a:prstGeom prst="rect">
            <a:avLst/>
          </a:prstGeom>
          <a:noFill/>
          <a:ln>
            <a:noFill/>
          </a:ln>
        </p:spPr>
      </p:pic>
      <p:pic>
        <p:nvPicPr>
          <p:cNvPr id="205" name="Google Shape;205;p10"/>
          <p:cNvPicPr preferRelativeResize="0"/>
          <p:nvPr/>
        </p:nvPicPr>
        <p:blipFill rotWithShape="1">
          <a:blip r:embed="rId5">
            <a:alphaModFix/>
          </a:blip>
          <a:srcRect b="0" l="0" r="0" t="0"/>
          <a:stretch/>
        </p:blipFill>
        <p:spPr>
          <a:xfrm>
            <a:off x="-223024" y="-12754"/>
            <a:ext cx="9559496" cy="500912"/>
          </a:xfrm>
          <a:prstGeom prst="rect">
            <a:avLst/>
          </a:prstGeom>
          <a:noFill/>
          <a:ln>
            <a:noFill/>
          </a:ln>
        </p:spPr>
      </p:pic>
      <p:sp>
        <p:nvSpPr>
          <p:cNvPr id="206" name="Google Shape;206;p10"/>
          <p:cNvSpPr txBox="1"/>
          <p:nvPr/>
        </p:nvSpPr>
        <p:spPr>
          <a:xfrm>
            <a:off x="445458" y="618710"/>
            <a:ext cx="8303740" cy="517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strike="noStrike">
                <a:solidFill>
                  <a:srgbClr val="C55A11"/>
                </a:solidFill>
                <a:latin typeface="Open Sans"/>
                <a:ea typeface="Open Sans"/>
                <a:cs typeface="Open Sans"/>
                <a:sym typeface="Open Sans"/>
              </a:rPr>
              <a:t>KHÁM PHÁ ĐÁY BIỂN Ở TRƯỜNG SA</a:t>
            </a:r>
            <a:endParaRPr b="0" i="0" sz="2200" u="none" strike="noStrike">
              <a:solidFill>
                <a:srgbClr val="C55A11"/>
              </a:solidFill>
              <a:latin typeface="Open Sans"/>
              <a:ea typeface="Open Sans"/>
              <a:cs typeface="Open Sans"/>
              <a:sym typeface="Open Sans"/>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0070C0"/>
                </a:solidFill>
                <a:latin typeface="Open Sans"/>
                <a:ea typeface="Open Sans"/>
                <a:cs typeface="Open Sans"/>
                <a:sym typeface="Open Sans"/>
              </a:rPr>
              <a:t>Nhắc đến Trường Sa, ngoài các đảo, người ta nhắc đến biển. Mà biển thì có muôn vàn điều kì thú. Thám hiểm đáy biển ở Trường Sa của nước ta sẽ thấy bao điều thú vị.</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BF9000"/>
                </a:solidFill>
                <a:latin typeface="Open Sans"/>
                <a:ea typeface="Open Sans"/>
                <a:cs typeface="Open Sans"/>
                <a:sym typeface="Open Sans"/>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00B050"/>
                </a:solidFill>
                <a:latin typeface="Open Sans"/>
                <a:ea typeface="Open Sans"/>
                <a:cs typeface="Open Sans"/>
                <a:sym typeface="Open Sans"/>
              </a:rPr>
              <a:t>Trường Sa là vùng biển thân yêu của Tổ quốc, có cảnh đẹp kì thú và hàng nghìn loài vật sống dưới biển.</a:t>
            </a:r>
            <a:endParaRPr/>
          </a:p>
          <a:p>
            <a:pPr indent="0" lvl="0" marL="0" marR="0" rtl="0" algn="r">
              <a:spcBef>
                <a:spcPts val="0"/>
              </a:spcBef>
              <a:spcAft>
                <a:spcPts val="0"/>
              </a:spcAft>
              <a:buNone/>
            </a:pPr>
            <a:r>
              <a:rPr b="0" i="0" lang="en-US" sz="2200" u="none" strike="noStrike">
                <a:solidFill>
                  <a:srgbClr val="000000"/>
                </a:solidFill>
                <a:latin typeface="Open Sans"/>
                <a:ea typeface="Open Sans"/>
                <a:cs typeface="Open Sans"/>
                <a:sym typeface="Open Sans"/>
              </a:rPr>
              <a:t>(</a:t>
            </a:r>
            <a:r>
              <a:rPr b="0" i="1" lang="en-US" sz="2200" u="none" strike="noStrike">
                <a:solidFill>
                  <a:srgbClr val="000000"/>
                </a:solidFill>
                <a:latin typeface="Open Sans"/>
                <a:ea typeface="Open Sans"/>
                <a:cs typeface="Open Sans"/>
                <a:sym typeface="Open Sans"/>
              </a:rPr>
              <a:t>Theo</a:t>
            </a:r>
            <a:r>
              <a:rPr b="0" i="0" lang="en-US" sz="2200" u="none" strike="noStrike">
                <a:solidFill>
                  <a:srgbClr val="000000"/>
                </a:solidFill>
                <a:latin typeface="Open Sans"/>
                <a:ea typeface="Open Sans"/>
                <a:cs typeface="Open Sans"/>
                <a:sym typeface="Open Sans"/>
              </a:rPr>
              <a:t> Nguyễn Xuân Thuỷ)</a:t>
            </a:r>
            <a:endParaRPr/>
          </a:p>
          <a:p>
            <a:pPr indent="0" lvl="0" marL="0" marR="0" rtl="0" algn="l">
              <a:spcBef>
                <a:spcPts val="0"/>
              </a:spcBef>
              <a:spcAft>
                <a:spcPts val="0"/>
              </a:spcAft>
              <a:buNone/>
            </a:pPr>
            <a:br>
              <a:rPr b="0" i="0" lang="en-US" sz="2200" u="none" strike="noStrike">
                <a:solidFill>
                  <a:srgbClr val="000000"/>
                </a:solidFill>
                <a:latin typeface="Open Sans"/>
                <a:ea typeface="Open Sans"/>
                <a:cs typeface="Open Sans"/>
                <a:sym typeface="Open Sans"/>
              </a:rPr>
            </a:br>
            <a:br>
              <a:rPr b="0" i="0" lang="en-US" sz="2200" u="none" strike="noStrike">
                <a:solidFill>
                  <a:srgbClr val="000000"/>
                </a:solidFill>
                <a:latin typeface="Open Sans"/>
                <a:ea typeface="Open Sans"/>
                <a:cs typeface="Open Sans"/>
                <a:sym typeface="Open Sans"/>
              </a:rPr>
            </a:br>
            <a:endParaRPr sz="2200">
              <a:solidFill>
                <a:schemeClr val="dk1"/>
              </a:solidFill>
              <a:latin typeface="Calibri"/>
              <a:ea typeface="Calibri"/>
              <a:cs typeface="Calibri"/>
              <a:sym typeface="Calibri"/>
            </a:endParaRPr>
          </a:p>
        </p:txBody>
      </p:sp>
      <p:sp>
        <p:nvSpPr>
          <p:cNvPr id="207" name="Google Shape;207;p10"/>
          <p:cNvSpPr txBox="1"/>
          <p:nvPr/>
        </p:nvSpPr>
        <p:spPr>
          <a:xfrm>
            <a:off x="455729" y="963826"/>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1F3864"/>
                </a:solidFill>
                <a:latin typeface="Poppins"/>
                <a:ea typeface="Poppins"/>
                <a:cs typeface="Poppins"/>
                <a:sym typeface="Poppins"/>
              </a:rPr>
              <a:t>1</a:t>
            </a:r>
            <a:endParaRPr/>
          </a:p>
        </p:txBody>
      </p:sp>
      <p:sp>
        <p:nvSpPr>
          <p:cNvPr id="208" name="Google Shape;208;p10"/>
          <p:cNvSpPr txBox="1"/>
          <p:nvPr/>
        </p:nvSpPr>
        <p:spPr>
          <a:xfrm>
            <a:off x="445458" y="1922735"/>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C55A11"/>
                </a:solidFill>
                <a:latin typeface="Poppins"/>
                <a:ea typeface="Poppins"/>
                <a:cs typeface="Poppins"/>
                <a:sym typeface="Poppins"/>
              </a:rPr>
              <a:t>2</a:t>
            </a:r>
            <a:endParaRPr/>
          </a:p>
        </p:txBody>
      </p:sp>
      <p:sp>
        <p:nvSpPr>
          <p:cNvPr id="209" name="Google Shape;209;p10"/>
          <p:cNvSpPr txBox="1"/>
          <p:nvPr/>
        </p:nvSpPr>
        <p:spPr>
          <a:xfrm>
            <a:off x="445458" y="3640920"/>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548135"/>
                </a:solidFill>
                <a:latin typeface="Poppins"/>
                <a:ea typeface="Poppins"/>
                <a:cs typeface="Poppins"/>
                <a:sym typeface="Poppins"/>
              </a:rPr>
              <a:t>3</a:t>
            </a:r>
            <a:endParaRPr/>
          </a:p>
        </p:txBody>
      </p:sp>
      <p:sp>
        <p:nvSpPr>
          <p:cNvPr id="210" name="Google Shape;210;p10"/>
          <p:cNvSpPr/>
          <p:nvPr/>
        </p:nvSpPr>
        <p:spPr>
          <a:xfrm>
            <a:off x="192505" y="288758"/>
            <a:ext cx="1359569" cy="505326"/>
          </a:xfrm>
          <a:prstGeom prst="homePlate">
            <a:avLst>
              <a:gd fmla="val 50000"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Anton"/>
                <a:ea typeface="Anton"/>
                <a:cs typeface="Anton"/>
                <a:sym typeface="Anton"/>
              </a:rPr>
              <a:t>Đọc đoạn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txBox="1"/>
          <p:nvPr/>
        </p:nvSpPr>
        <p:spPr>
          <a:xfrm>
            <a:off x="1525655" y="307377"/>
            <a:ext cx="6430113" cy="8199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0000"/>
                </a:solidFill>
                <a:latin typeface="Arial"/>
                <a:ea typeface="Arial"/>
                <a:cs typeface="Arial"/>
                <a:sym typeface="Arial"/>
              </a:rPr>
              <a:t>Giải nghĩa từ</a:t>
            </a:r>
            <a:endParaRPr/>
          </a:p>
        </p:txBody>
      </p:sp>
      <p:grpSp>
        <p:nvGrpSpPr>
          <p:cNvPr id="216" name="Google Shape;216;p11"/>
          <p:cNvGrpSpPr/>
          <p:nvPr/>
        </p:nvGrpSpPr>
        <p:grpSpPr>
          <a:xfrm>
            <a:off x="-175095" y="2857510"/>
            <a:ext cx="9431010" cy="4254490"/>
            <a:chOff x="13279" y="3504518"/>
            <a:chExt cx="12126926" cy="3633405"/>
          </a:xfrm>
        </p:grpSpPr>
        <p:pic>
          <p:nvPicPr>
            <p:cNvPr id="217" name="Google Shape;217;p11"/>
            <p:cNvPicPr preferRelativeResize="0"/>
            <p:nvPr/>
          </p:nvPicPr>
          <p:blipFill rotWithShape="1">
            <a:blip r:embed="rId3">
              <a:alphaModFix/>
            </a:blip>
            <a:srcRect b="0" l="0" r="0" t="0"/>
            <a:stretch/>
          </p:blipFill>
          <p:spPr>
            <a:xfrm flipH="1" rot="10800000">
              <a:off x="5406026" y="3535618"/>
              <a:ext cx="6734179" cy="3602305"/>
            </a:xfrm>
            <a:prstGeom prst="rect">
              <a:avLst/>
            </a:prstGeom>
            <a:noFill/>
            <a:ln>
              <a:noFill/>
            </a:ln>
          </p:spPr>
        </p:pic>
        <p:pic>
          <p:nvPicPr>
            <p:cNvPr id="218" name="Google Shape;218;p11"/>
            <p:cNvPicPr preferRelativeResize="0"/>
            <p:nvPr/>
          </p:nvPicPr>
          <p:blipFill rotWithShape="1">
            <a:blip r:embed="rId3">
              <a:alphaModFix/>
            </a:blip>
            <a:srcRect b="0" l="0" r="0" t="0"/>
            <a:stretch/>
          </p:blipFill>
          <p:spPr>
            <a:xfrm flipH="1" rot="10800000">
              <a:off x="13279" y="3504518"/>
              <a:ext cx="6734175" cy="3602305"/>
            </a:xfrm>
            <a:prstGeom prst="rect">
              <a:avLst/>
            </a:prstGeom>
            <a:noFill/>
            <a:ln>
              <a:noFill/>
            </a:ln>
          </p:spPr>
        </p:pic>
      </p:grpSp>
      <p:pic>
        <p:nvPicPr>
          <p:cNvPr id="219" name="Google Shape;219;p11"/>
          <p:cNvPicPr preferRelativeResize="0"/>
          <p:nvPr/>
        </p:nvPicPr>
        <p:blipFill rotWithShape="1">
          <a:blip r:embed="rId4">
            <a:alphaModFix/>
          </a:blip>
          <a:srcRect b="0" l="74630" r="0" t="28971"/>
          <a:stretch/>
        </p:blipFill>
        <p:spPr>
          <a:xfrm>
            <a:off x="6886094" y="1247777"/>
            <a:ext cx="3420532" cy="5386713"/>
          </a:xfrm>
          <a:prstGeom prst="rect">
            <a:avLst/>
          </a:prstGeom>
          <a:noFill/>
          <a:ln>
            <a:noFill/>
          </a:ln>
        </p:spPr>
      </p:pic>
      <p:pic>
        <p:nvPicPr>
          <p:cNvPr id="220" name="Google Shape;220;p11"/>
          <p:cNvPicPr preferRelativeResize="0"/>
          <p:nvPr/>
        </p:nvPicPr>
        <p:blipFill rotWithShape="1">
          <a:blip r:embed="rId5">
            <a:alphaModFix/>
          </a:blip>
          <a:srcRect b="0" l="0" r="0" t="0"/>
          <a:stretch/>
        </p:blipFill>
        <p:spPr>
          <a:xfrm>
            <a:off x="3094449" y="2923498"/>
            <a:ext cx="5904133" cy="3321075"/>
          </a:xfrm>
          <a:prstGeom prst="rect">
            <a:avLst/>
          </a:prstGeom>
          <a:noFill/>
          <a:ln>
            <a:noFill/>
          </a:ln>
        </p:spPr>
      </p:pic>
      <p:pic>
        <p:nvPicPr>
          <p:cNvPr descr="Anchor PNG Image | Anchor png, Free clip art, Anchor free" id="221" name="Google Shape;221;p11"/>
          <p:cNvPicPr preferRelativeResize="0"/>
          <p:nvPr/>
        </p:nvPicPr>
        <p:blipFill rotWithShape="1">
          <a:blip r:embed="rId6">
            <a:alphaModFix/>
          </a:blip>
          <a:srcRect b="0" l="0" r="0" t="0"/>
          <a:stretch/>
        </p:blipFill>
        <p:spPr>
          <a:xfrm>
            <a:off x="-333887" y="3111447"/>
            <a:ext cx="1668623" cy="2233590"/>
          </a:xfrm>
          <a:prstGeom prst="rect">
            <a:avLst/>
          </a:prstGeom>
          <a:noFill/>
          <a:ln>
            <a:noFill/>
          </a:ln>
        </p:spPr>
      </p:pic>
      <p:pic>
        <p:nvPicPr>
          <p:cNvPr id="222" name="Google Shape;222;p11"/>
          <p:cNvPicPr preferRelativeResize="0"/>
          <p:nvPr/>
        </p:nvPicPr>
        <p:blipFill rotWithShape="1">
          <a:blip r:embed="rId7">
            <a:alphaModFix/>
          </a:blip>
          <a:srcRect b="42763" l="54512" r="23414" t="21897"/>
          <a:stretch/>
        </p:blipFill>
        <p:spPr>
          <a:xfrm>
            <a:off x="2644177" y="3897916"/>
            <a:ext cx="1374623" cy="1237921"/>
          </a:xfrm>
          <a:prstGeom prst="rect">
            <a:avLst/>
          </a:prstGeom>
          <a:noFill/>
          <a:ln>
            <a:noFill/>
          </a:ln>
        </p:spPr>
      </p:pic>
      <p:sp>
        <p:nvSpPr>
          <p:cNvPr id="223" name="Google Shape;223;p11"/>
          <p:cNvSpPr txBox="1"/>
          <p:nvPr/>
        </p:nvSpPr>
        <p:spPr>
          <a:xfrm>
            <a:off x="426020" y="1159266"/>
            <a:ext cx="3557905"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C55A11"/>
                </a:solidFill>
                <a:latin typeface="Arial"/>
                <a:ea typeface="Arial"/>
                <a:cs typeface="Arial"/>
                <a:sym typeface="Arial"/>
              </a:rPr>
              <a:t>- Thám hiểm: </a:t>
            </a:r>
            <a:r>
              <a:rPr lang="en-US" sz="3200">
                <a:solidFill>
                  <a:schemeClr val="dk1"/>
                </a:solidFill>
                <a:latin typeface="Arial"/>
                <a:ea typeface="Arial"/>
                <a:cs typeface="Arial"/>
                <a:sym typeface="Arial"/>
              </a:rPr>
              <a:t>đi vào vùng xa lạ, hiểm trở để khám phá những điều mới lạ</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Calibri"/>
              <a:buNone/>
            </a:pPr>
            <a:r>
              <a:t/>
            </a:r>
            <a:endParaRPr sz="3200">
              <a:solidFill>
                <a:schemeClr val="dk1"/>
              </a:solidFill>
              <a:latin typeface="Arial"/>
              <a:ea typeface="Arial"/>
              <a:cs typeface="Arial"/>
              <a:sym typeface="Arial"/>
            </a:endParaRPr>
          </a:p>
        </p:txBody>
      </p:sp>
      <p:pic>
        <p:nvPicPr>
          <p:cNvPr descr="A picture containing sport, swimming, water sport, colorful&#10;&#10;Description automatically generated" id="224" name="Google Shape;224;p11"/>
          <p:cNvPicPr preferRelativeResize="0"/>
          <p:nvPr/>
        </p:nvPicPr>
        <p:blipFill rotWithShape="1">
          <a:blip r:embed="rId8">
            <a:alphaModFix/>
          </a:blip>
          <a:srcRect b="0" l="0" r="0" t="0"/>
          <a:stretch/>
        </p:blipFill>
        <p:spPr>
          <a:xfrm>
            <a:off x="3949051" y="1129694"/>
            <a:ext cx="4805666" cy="4002390"/>
          </a:xfrm>
          <a:prstGeom prst="rect">
            <a:avLst/>
          </a:prstGeom>
          <a:noFill/>
          <a:ln>
            <a:noFill/>
          </a:ln>
          <a:effectLst>
            <a:outerShdw blurRad="292100" rotWithShape="0" algn="tl" dir="2700000" dist="139700">
              <a:srgbClr val="333333">
                <a:alpha val="64705"/>
              </a:srgbClr>
            </a:outerShdw>
          </a:effectLst>
        </p:spPr>
      </p:pic>
      <p:pic>
        <p:nvPicPr>
          <p:cNvPr descr="A picture containing nature, colorful, reef, different&#10;&#10;Description automatically generated" id="225" name="Google Shape;225;p11"/>
          <p:cNvPicPr preferRelativeResize="0"/>
          <p:nvPr/>
        </p:nvPicPr>
        <p:blipFill rotWithShape="1">
          <a:blip r:embed="rId9">
            <a:alphaModFix/>
          </a:blip>
          <a:srcRect b="0" l="0" r="0" t="0"/>
          <a:stretch/>
        </p:blipFill>
        <p:spPr>
          <a:xfrm>
            <a:off x="3852119" y="1127281"/>
            <a:ext cx="4847469" cy="4165600"/>
          </a:xfrm>
          <a:prstGeom prst="rect">
            <a:avLst/>
          </a:prstGeom>
          <a:noFill/>
          <a:ln>
            <a:noFill/>
          </a:ln>
          <a:effectLst>
            <a:outerShdw blurRad="292100" rotWithShape="0" algn="tl" dir="2700000" dist="139700">
              <a:srgbClr val="333333">
                <a:alpha val="64705"/>
              </a:srgbClr>
            </a:outerShdw>
          </a:effectLst>
        </p:spPr>
      </p:pic>
      <p:sp>
        <p:nvSpPr>
          <p:cNvPr id="226" name="Google Shape;226;p11"/>
          <p:cNvSpPr txBox="1"/>
          <p:nvPr/>
        </p:nvSpPr>
        <p:spPr>
          <a:xfrm>
            <a:off x="429320" y="1135556"/>
            <a:ext cx="3559766"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C55A11"/>
                </a:solidFill>
                <a:latin typeface="Arial"/>
                <a:ea typeface="Arial"/>
                <a:cs typeface="Arial"/>
                <a:sym typeface="Arial"/>
              </a:rPr>
              <a:t>- San hô: </a:t>
            </a:r>
            <a:r>
              <a:rPr lang="en-US" sz="3200">
                <a:solidFill>
                  <a:schemeClr val="dk1"/>
                </a:solidFill>
                <a:latin typeface="Arial"/>
                <a:ea typeface="Arial"/>
                <a:cs typeface="Arial"/>
                <a:sym typeface="Arial"/>
              </a:rPr>
              <a:t>động vật biển, có bộ xương dạng cánh hoa, nhiều màu sắc</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27" name="Google Shape;227;p11"/>
          <p:cNvSpPr txBox="1"/>
          <p:nvPr/>
        </p:nvSpPr>
        <p:spPr>
          <a:xfrm>
            <a:off x="524616" y="1159266"/>
            <a:ext cx="2929681"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C55A11"/>
                </a:solidFill>
                <a:latin typeface="Arial"/>
                <a:ea typeface="Arial"/>
                <a:cs typeface="Arial"/>
                <a:sym typeface="Arial"/>
              </a:rPr>
              <a:t>- Vỉa san hô: </a:t>
            </a:r>
            <a:r>
              <a:rPr lang="en-US" sz="3200">
                <a:solidFill>
                  <a:schemeClr val="dk1"/>
                </a:solidFill>
                <a:latin typeface="Arial"/>
                <a:ea typeface="Arial"/>
                <a:cs typeface="Arial"/>
                <a:sym typeface="Arial"/>
              </a:rPr>
              <a:t>san hô tập trung thành bờ như bức tường đá</a:t>
            </a:r>
            <a:endParaRPr/>
          </a:p>
        </p:txBody>
      </p:sp>
      <p:pic>
        <p:nvPicPr>
          <p:cNvPr id="228" name="Google Shape;228;p11"/>
          <p:cNvPicPr preferRelativeResize="0"/>
          <p:nvPr/>
        </p:nvPicPr>
        <p:blipFill rotWithShape="1">
          <a:blip r:embed="rId10">
            <a:alphaModFix/>
          </a:blip>
          <a:srcRect b="0" l="0" r="0" t="0"/>
          <a:stretch/>
        </p:blipFill>
        <p:spPr>
          <a:xfrm>
            <a:off x="3817584" y="1127281"/>
            <a:ext cx="4952349" cy="4165600"/>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5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500"/>
                                        <p:tgtEl>
                                          <p:spTgt spid="22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3">
                                            <p:txEl>
                                              <p:pRg end="0" st="0"/>
                                            </p:txEl>
                                          </p:spTgt>
                                        </p:tgtEl>
                                      </p:cBhvr>
                                    </p:animEffect>
                                    <p:set>
                                      <p:cBhvr>
                                        <p:cTn dur="1" fill="hold">
                                          <p:stCondLst>
                                            <p:cond delay="500"/>
                                          </p:stCondLst>
                                        </p:cTn>
                                        <p:tgtEl>
                                          <p:spTgt spid="223">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3">
                                            <p:txEl>
                                              <p:pRg end="1" st="1"/>
                                            </p:txEl>
                                          </p:spTgt>
                                        </p:tgtEl>
                                      </p:cBhvr>
                                    </p:animEffect>
                                    <p:set>
                                      <p:cBhvr>
                                        <p:cTn dur="1" fill="hold">
                                          <p:stCondLst>
                                            <p:cond delay="500"/>
                                          </p:stCondLst>
                                        </p:cTn>
                                        <p:tgtEl>
                                          <p:spTgt spid="223">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3">
                                            <p:txEl>
                                              <p:pRg end="2" st="2"/>
                                            </p:txEl>
                                          </p:spTgt>
                                        </p:tgtEl>
                                      </p:cBhvr>
                                    </p:animEffect>
                                    <p:set>
                                      <p:cBhvr>
                                        <p:cTn dur="1" fill="hold">
                                          <p:stCondLst>
                                            <p:cond delay="500"/>
                                          </p:stCondLst>
                                        </p:cTn>
                                        <p:tgtEl>
                                          <p:spTgt spid="223">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4"/>
                                        </p:tgtEl>
                                      </p:cBhvr>
                                    </p:animEffect>
                                    <p:set>
                                      <p:cBhvr>
                                        <p:cTn dur="1" fill="hold">
                                          <p:stCondLst>
                                            <p:cond delay="50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6"/>
                                        </p:tgtEl>
                                      </p:cBhvr>
                                    </p:animEffect>
                                    <p:set>
                                      <p:cBhvr>
                                        <p:cTn dur="1" fill="hold">
                                          <p:stCondLst>
                                            <p:cond delay="500"/>
                                          </p:stCondLst>
                                        </p:cTn>
                                        <p:tgtEl>
                                          <p:spTgt spid="2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5"/>
                                        </p:tgtEl>
                                      </p:cBhvr>
                                    </p:animEffect>
                                    <p:set>
                                      <p:cBhvr>
                                        <p:cTn dur="1" fill="hold">
                                          <p:stCondLst>
                                            <p:cond delay="50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b="0" l="39268" r="28049" t="6504"/>
          <a:stretch/>
        </p:blipFill>
        <p:spPr>
          <a:xfrm>
            <a:off x="-342674" y="3343311"/>
            <a:ext cx="1180849" cy="1900153"/>
          </a:xfrm>
          <a:prstGeom prst="rect">
            <a:avLst/>
          </a:prstGeom>
          <a:noFill/>
          <a:ln>
            <a:noFill/>
          </a:ln>
        </p:spPr>
      </p:pic>
      <p:pic>
        <p:nvPicPr>
          <p:cNvPr id="234" name="Google Shape;234;p12"/>
          <p:cNvPicPr preferRelativeResize="0"/>
          <p:nvPr/>
        </p:nvPicPr>
        <p:blipFill rotWithShape="1">
          <a:blip r:embed="rId4">
            <a:alphaModFix/>
          </a:blip>
          <a:srcRect b="42763" l="54512" r="23414" t="21897"/>
          <a:stretch/>
        </p:blipFill>
        <p:spPr>
          <a:xfrm>
            <a:off x="8449416" y="4383999"/>
            <a:ext cx="1022983" cy="921250"/>
          </a:xfrm>
          <a:prstGeom prst="rect">
            <a:avLst/>
          </a:prstGeom>
          <a:noFill/>
          <a:ln>
            <a:noFill/>
          </a:ln>
        </p:spPr>
      </p:pic>
      <p:pic>
        <p:nvPicPr>
          <p:cNvPr id="235" name="Google Shape;235;p12"/>
          <p:cNvPicPr preferRelativeResize="0"/>
          <p:nvPr/>
        </p:nvPicPr>
        <p:blipFill rotWithShape="1">
          <a:blip r:embed="rId5">
            <a:alphaModFix/>
          </a:blip>
          <a:srcRect b="0" l="0" r="0" t="0"/>
          <a:stretch/>
        </p:blipFill>
        <p:spPr>
          <a:xfrm>
            <a:off x="-223024" y="-12754"/>
            <a:ext cx="9559496" cy="500912"/>
          </a:xfrm>
          <a:prstGeom prst="rect">
            <a:avLst/>
          </a:prstGeom>
          <a:noFill/>
          <a:ln>
            <a:noFill/>
          </a:ln>
        </p:spPr>
      </p:pic>
      <p:sp>
        <p:nvSpPr>
          <p:cNvPr id="236" name="Google Shape;236;p12"/>
          <p:cNvSpPr txBox="1"/>
          <p:nvPr/>
        </p:nvSpPr>
        <p:spPr>
          <a:xfrm>
            <a:off x="445458" y="618710"/>
            <a:ext cx="8303740" cy="517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strike="noStrike">
                <a:solidFill>
                  <a:srgbClr val="C55A11"/>
                </a:solidFill>
                <a:latin typeface="Open Sans"/>
                <a:ea typeface="Open Sans"/>
                <a:cs typeface="Open Sans"/>
                <a:sym typeface="Open Sans"/>
              </a:rPr>
              <a:t>KHÁM PHÁ ĐÁY BIỂN Ở TRƯỜNG SA</a:t>
            </a:r>
            <a:endParaRPr b="0" i="0" sz="2200" u="none" strike="noStrike">
              <a:solidFill>
                <a:srgbClr val="C55A11"/>
              </a:solidFill>
              <a:latin typeface="Open Sans"/>
              <a:ea typeface="Open Sans"/>
              <a:cs typeface="Open Sans"/>
              <a:sym typeface="Open Sans"/>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0070C0"/>
                </a:solidFill>
                <a:latin typeface="Open Sans"/>
                <a:ea typeface="Open Sans"/>
                <a:cs typeface="Open Sans"/>
                <a:sym typeface="Open Sans"/>
              </a:rPr>
              <a:t>Nhắc đến Trường Sa, ngoài các đảo, người ta nhắc đến biển. Mà biển thì có muôn vàn điều kì thú. Thám hiểm đáy biển ở Trường Sa của nước ta sẽ thấy bao điều thú vị.</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BF9000"/>
                </a:solidFill>
                <a:latin typeface="Open Sans"/>
                <a:ea typeface="Open Sans"/>
                <a:cs typeface="Open Sans"/>
                <a:sym typeface="Open Sans"/>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a:t>
            </a:r>
            <a:r>
              <a:rPr b="0" i="0" lang="en-US" sz="2200" u="none" strike="noStrike">
                <a:solidFill>
                  <a:srgbClr val="00B050"/>
                </a:solidFill>
                <a:latin typeface="Open Sans"/>
                <a:ea typeface="Open Sans"/>
                <a:cs typeface="Open Sans"/>
                <a:sym typeface="Open Sans"/>
              </a:rPr>
              <a:t>Trường Sa là vùng biển thân yêu của Tổ quốc, có cảnh đẹp kì thú và hàng nghìn loài vật sống dưới biển.</a:t>
            </a:r>
            <a:endParaRPr/>
          </a:p>
          <a:p>
            <a:pPr indent="0" lvl="0" marL="0" marR="0" rtl="0" algn="r">
              <a:spcBef>
                <a:spcPts val="0"/>
              </a:spcBef>
              <a:spcAft>
                <a:spcPts val="0"/>
              </a:spcAft>
              <a:buNone/>
            </a:pPr>
            <a:r>
              <a:rPr b="0" i="0" lang="en-US" sz="2200" u="none" strike="noStrike">
                <a:solidFill>
                  <a:srgbClr val="000000"/>
                </a:solidFill>
                <a:latin typeface="Open Sans"/>
                <a:ea typeface="Open Sans"/>
                <a:cs typeface="Open Sans"/>
                <a:sym typeface="Open Sans"/>
              </a:rPr>
              <a:t>(</a:t>
            </a:r>
            <a:r>
              <a:rPr b="0" i="1" lang="en-US" sz="2200" u="none" strike="noStrike">
                <a:solidFill>
                  <a:srgbClr val="000000"/>
                </a:solidFill>
                <a:latin typeface="Open Sans"/>
                <a:ea typeface="Open Sans"/>
                <a:cs typeface="Open Sans"/>
                <a:sym typeface="Open Sans"/>
              </a:rPr>
              <a:t>Theo</a:t>
            </a:r>
            <a:r>
              <a:rPr b="0" i="0" lang="en-US" sz="2200" u="none" strike="noStrike">
                <a:solidFill>
                  <a:srgbClr val="000000"/>
                </a:solidFill>
                <a:latin typeface="Open Sans"/>
                <a:ea typeface="Open Sans"/>
                <a:cs typeface="Open Sans"/>
                <a:sym typeface="Open Sans"/>
              </a:rPr>
              <a:t> Nguyễn Xuân Thuỷ)</a:t>
            </a:r>
            <a:endParaRPr/>
          </a:p>
          <a:p>
            <a:pPr indent="0" lvl="0" marL="0" marR="0" rtl="0" algn="l">
              <a:spcBef>
                <a:spcPts val="0"/>
              </a:spcBef>
              <a:spcAft>
                <a:spcPts val="0"/>
              </a:spcAft>
              <a:buNone/>
            </a:pPr>
            <a:br>
              <a:rPr b="0" i="0" lang="en-US" sz="2200" u="none" strike="noStrike">
                <a:solidFill>
                  <a:srgbClr val="000000"/>
                </a:solidFill>
                <a:latin typeface="Open Sans"/>
                <a:ea typeface="Open Sans"/>
                <a:cs typeface="Open Sans"/>
                <a:sym typeface="Open Sans"/>
              </a:rPr>
            </a:br>
            <a:br>
              <a:rPr b="0" i="0" lang="en-US" sz="2200" u="none" strike="noStrike">
                <a:solidFill>
                  <a:srgbClr val="000000"/>
                </a:solidFill>
                <a:latin typeface="Open Sans"/>
                <a:ea typeface="Open Sans"/>
                <a:cs typeface="Open Sans"/>
                <a:sym typeface="Open Sans"/>
              </a:rPr>
            </a:br>
            <a:endParaRPr sz="2200">
              <a:solidFill>
                <a:schemeClr val="dk1"/>
              </a:solidFill>
              <a:latin typeface="Calibri"/>
              <a:ea typeface="Calibri"/>
              <a:cs typeface="Calibri"/>
              <a:sym typeface="Calibri"/>
            </a:endParaRPr>
          </a:p>
        </p:txBody>
      </p:sp>
      <p:sp>
        <p:nvSpPr>
          <p:cNvPr id="237" name="Google Shape;237;p12"/>
          <p:cNvSpPr txBox="1"/>
          <p:nvPr/>
        </p:nvSpPr>
        <p:spPr>
          <a:xfrm>
            <a:off x="455729" y="963826"/>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1F3864"/>
                </a:solidFill>
                <a:latin typeface="Poppins"/>
                <a:ea typeface="Poppins"/>
                <a:cs typeface="Poppins"/>
                <a:sym typeface="Poppins"/>
              </a:rPr>
              <a:t>1</a:t>
            </a:r>
            <a:endParaRPr/>
          </a:p>
        </p:txBody>
      </p:sp>
      <p:sp>
        <p:nvSpPr>
          <p:cNvPr id="238" name="Google Shape;238;p12"/>
          <p:cNvSpPr txBox="1"/>
          <p:nvPr/>
        </p:nvSpPr>
        <p:spPr>
          <a:xfrm>
            <a:off x="445458" y="1922735"/>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C55A11"/>
                </a:solidFill>
                <a:latin typeface="Poppins"/>
                <a:ea typeface="Poppins"/>
                <a:cs typeface="Poppins"/>
                <a:sym typeface="Poppins"/>
              </a:rPr>
              <a:t>2</a:t>
            </a:r>
            <a:endParaRPr/>
          </a:p>
        </p:txBody>
      </p:sp>
      <p:sp>
        <p:nvSpPr>
          <p:cNvPr id="239" name="Google Shape;239;p12"/>
          <p:cNvSpPr txBox="1"/>
          <p:nvPr/>
        </p:nvSpPr>
        <p:spPr>
          <a:xfrm>
            <a:off x="445458" y="3640920"/>
            <a:ext cx="3927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548135"/>
                </a:solidFill>
                <a:latin typeface="Poppins"/>
                <a:ea typeface="Poppins"/>
                <a:cs typeface="Poppins"/>
                <a:sym typeface="Poppins"/>
              </a:rPr>
              <a:t>3</a:t>
            </a:r>
            <a:endParaRPr/>
          </a:p>
        </p:txBody>
      </p:sp>
      <p:sp>
        <p:nvSpPr>
          <p:cNvPr id="240" name="Google Shape;240;p12"/>
          <p:cNvSpPr/>
          <p:nvPr/>
        </p:nvSpPr>
        <p:spPr>
          <a:xfrm>
            <a:off x="3034602" y="1818752"/>
            <a:ext cx="3959051" cy="1668026"/>
          </a:xfrm>
          <a:prstGeom prst="cloud">
            <a:avLst/>
          </a:prstGeom>
          <a:solidFill>
            <a:srgbClr val="00B7CA"/>
          </a:solidFill>
          <a:ln cap="flat" cmpd="sng" w="3810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Anton"/>
                <a:ea typeface="Anton"/>
                <a:cs typeface="Anton"/>
                <a:sym typeface="Anton"/>
              </a:rPr>
              <a:t>Luyện đọc nhóm</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13"/>
          <p:cNvSpPr txBox="1"/>
          <p:nvPr/>
        </p:nvSpPr>
        <p:spPr>
          <a:xfrm rot="150914">
            <a:off x="1980415" y="1111555"/>
            <a:ext cx="473763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AEAE6"/>
              </a:buClr>
              <a:buSzPts val="8000"/>
              <a:buFont typeface="Arial"/>
              <a:buNone/>
            </a:pPr>
            <a:r>
              <a:rPr b="1" lang="en-US" sz="8000">
                <a:solidFill>
                  <a:srgbClr val="9AEAE6"/>
                </a:solidFill>
                <a:latin typeface="Arial"/>
                <a:ea typeface="Arial"/>
                <a:cs typeface="Arial"/>
                <a:sym typeface="Arial"/>
              </a:rPr>
              <a:t>Tìm hiểu bài</a:t>
            </a:r>
            <a:endParaRPr b="1" i="0" sz="8000" u="none" cap="none" strike="noStrike">
              <a:solidFill>
                <a:srgbClr val="9AEAE6"/>
              </a:solidFill>
              <a:latin typeface="Arial"/>
              <a:ea typeface="Arial"/>
              <a:cs typeface="Arial"/>
              <a:sym typeface="Arial"/>
            </a:endParaRPr>
          </a:p>
        </p:txBody>
      </p:sp>
      <p:pic>
        <p:nvPicPr>
          <p:cNvPr id="246" name="Google Shape;246;p13"/>
          <p:cNvPicPr preferRelativeResize="0"/>
          <p:nvPr/>
        </p:nvPicPr>
        <p:blipFill rotWithShape="1">
          <a:blip r:embed="rId4">
            <a:alphaModFix/>
          </a:blip>
          <a:srcRect b="0" l="74630" r="0" t="28971"/>
          <a:stretch/>
        </p:blipFill>
        <p:spPr>
          <a:xfrm>
            <a:off x="6282268" y="501852"/>
            <a:ext cx="3420532" cy="5386713"/>
          </a:xfrm>
          <a:prstGeom prst="rect">
            <a:avLst/>
          </a:prstGeom>
          <a:noFill/>
          <a:ln>
            <a:noFill/>
          </a:ln>
        </p:spPr>
      </p:pic>
      <p:sp>
        <p:nvSpPr>
          <p:cNvPr id="247" name="Google Shape;247;p13"/>
          <p:cNvSpPr/>
          <p:nvPr/>
        </p:nvSpPr>
        <p:spPr>
          <a:xfrm rot="-594783">
            <a:off x="1007458" y="1142892"/>
            <a:ext cx="8463871" cy="608232"/>
          </a:xfrm>
          <a:prstGeom prst="flowChartManualInput">
            <a:avLst/>
          </a:prstGeom>
          <a:solidFill>
            <a:srgbClr val="FEE599">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248" name="Google Shape;248;p13"/>
          <p:cNvPicPr preferRelativeResize="0"/>
          <p:nvPr/>
        </p:nvPicPr>
        <p:blipFill rotWithShape="1">
          <a:blip r:embed="rId5">
            <a:alphaModFix/>
          </a:blip>
          <a:srcRect b="37777" l="28791" r="43466" t="20932"/>
          <a:stretch/>
        </p:blipFill>
        <p:spPr>
          <a:xfrm rot="-242525">
            <a:off x="-741338" y="1737148"/>
            <a:ext cx="4824724" cy="4039303"/>
          </a:xfrm>
          <a:prstGeom prst="rect">
            <a:avLst/>
          </a:prstGeom>
          <a:noFill/>
          <a:ln>
            <a:noFill/>
          </a:ln>
        </p:spPr>
      </p:pic>
      <p:pic>
        <p:nvPicPr>
          <p:cNvPr id="249" name="Google Shape;249;p13"/>
          <p:cNvPicPr preferRelativeResize="0"/>
          <p:nvPr/>
        </p:nvPicPr>
        <p:blipFill rotWithShape="1">
          <a:blip r:embed="rId6">
            <a:alphaModFix/>
          </a:blip>
          <a:srcRect b="39124" l="51818" r="23333" t="12660"/>
          <a:stretch/>
        </p:blipFill>
        <p:spPr>
          <a:xfrm rot="-395396">
            <a:off x="587214" y="770295"/>
            <a:ext cx="1317565" cy="14380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2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b="0" l="0" r="0" t="0"/>
          <a:stretch/>
        </p:blipFill>
        <p:spPr>
          <a:xfrm>
            <a:off x="0" y="0"/>
            <a:ext cx="9144000" cy="5243861"/>
          </a:xfrm>
          <a:prstGeom prst="rect">
            <a:avLst/>
          </a:prstGeom>
          <a:noFill/>
          <a:ln>
            <a:noFill/>
          </a:ln>
        </p:spPr>
      </p:pic>
      <p:grpSp>
        <p:nvGrpSpPr>
          <p:cNvPr id="255" name="Google Shape;255;p14"/>
          <p:cNvGrpSpPr/>
          <p:nvPr/>
        </p:nvGrpSpPr>
        <p:grpSpPr>
          <a:xfrm>
            <a:off x="74342" y="2055829"/>
            <a:ext cx="9069658" cy="2805986"/>
            <a:chOff x="74342" y="1538752"/>
            <a:chExt cx="9069658" cy="3323063"/>
          </a:xfrm>
        </p:grpSpPr>
        <p:sp>
          <p:nvSpPr>
            <p:cNvPr id="256" name="Google Shape;256;p14"/>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7" name="Google Shape;257;p14"/>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258" name="Google Shape;258;p14"/>
          <p:cNvSpPr/>
          <p:nvPr/>
        </p:nvSpPr>
        <p:spPr>
          <a:xfrm>
            <a:off x="185852" y="0"/>
            <a:ext cx="9065940" cy="1834285"/>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000">
                <a:solidFill>
                  <a:srgbClr val="C00000"/>
                </a:solidFill>
                <a:latin typeface="Anton"/>
                <a:ea typeface="Anton"/>
                <a:cs typeface="Anton"/>
                <a:sym typeface="Anton"/>
              </a:rPr>
              <a:t>Nhắc đến Trường Sa, người ta nhắc đến những gì?</a:t>
            </a:r>
            <a:endParaRPr/>
          </a:p>
        </p:txBody>
      </p:sp>
      <p:pic>
        <p:nvPicPr>
          <p:cNvPr id="259" name="Google Shape;259;p14"/>
          <p:cNvPicPr preferRelativeResize="0"/>
          <p:nvPr/>
        </p:nvPicPr>
        <p:blipFill rotWithShape="1">
          <a:blip r:embed="rId4">
            <a:alphaModFix/>
          </a:blip>
          <a:srcRect b="27587" l="38171" r="37317" t="27533"/>
          <a:stretch/>
        </p:blipFill>
        <p:spPr>
          <a:xfrm>
            <a:off x="7977015" y="705325"/>
            <a:ext cx="1281159" cy="1319404"/>
          </a:xfrm>
          <a:prstGeom prst="rect">
            <a:avLst/>
          </a:prstGeom>
          <a:noFill/>
          <a:ln>
            <a:noFill/>
          </a:ln>
        </p:spPr>
      </p:pic>
      <p:grpSp>
        <p:nvGrpSpPr>
          <p:cNvPr id="260" name="Google Shape;260;p14"/>
          <p:cNvGrpSpPr/>
          <p:nvPr/>
        </p:nvGrpSpPr>
        <p:grpSpPr>
          <a:xfrm>
            <a:off x="-159625" y="3197629"/>
            <a:ext cx="12179012" cy="3633405"/>
            <a:chOff x="13279" y="3504518"/>
            <a:chExt cx="12179012" cy="3633405"/>
          </a:xfrm>
        </p:grpSpPr>
        <p:pic>
          <p:nvPicPr>
            <p:cNvPr id="261" name="Google Shape;261;p14"/>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262" name="Google Shape;262;p14"/>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263" name="Google Shape;263;p14"/>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264" name="Google Shape;264;p14"/>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sp>
        <p:nvSpPr>
          <p:cNvPr id="265" name="Google Shape;265;p14"/>
          <p:cNvSpPr txBox="1"/>
          <p:nvPr/>
        </p:nvSpPr>
        <p:spPr>
          <a:xfrm>
            <a:off x="925689" y="2504550"/>
            <a:ext cx="758626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070C0"/>
                </a:solidFill>
                <a:latin typeface="Anton"/>
                <a:ea typeface="Anton"/>
                <a:cs typeface="Anton"/>
                <a:sym typeface="Anton"/>
              </a:rPr>
              <a:t>Nhắc đến Trường Sa, người ta nhắc đến biển và đảo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5"/>
          <p:cNvPicPr preferRelativeResize="0"/>
          <p:nvPr/>
        </p:nvPicPr>
        <p:blipFill rotWithShape="1">
          <a:blip r:embed="rId3">
            <a:alphaModFix/>
          </a:blip>
          <a:srcRect b="0" l="0" r="0" t="0"/>
          <a:stretch/>
        </p:blipFill>
        <p:spPr>
          <a:xfrm>
            <a:off x="0" y="0"/>
            <a:ext cx="9144000" cy="5243861"/>
          </a:xfrm>
          <a:prstGeom prst="rect">
            <a:avLst/>
          </a:prstGeom>
          <a:noFill/>
          <a:ln>
            <a:noFill/>
          </a:ln>
        </p:spPr>
      </p:pic>
      <p:grpSp>
        <p:nvGrpSpPr>
          <p:cNvPr id="271" name="Google Shape;271;p15"/>
          <p:cNvGrpSpPr/>
          <p:nvPr/>
        </p:nvGrpSpPr>
        <p:grpSpPr>
          <a:xfrm>
            <a:off x="74342" y="2055829"/>
            <a:ext cx="9069658" cy="2805986"/>
            <a:chOff x="74342" y="1538752"/>
            <a:chExt cx="9069658" cy="3323063"/>
          </a:xfrm>
        </p:grpSpPr>
        <p:sp>
          <p:nvSpPr>
            <p:cNvPr id="272" name="Google Shape;272;p15"/>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3" name="Google Shape;273;p15"/>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274" name="Google Shape;274;p15"/>
          <p:cNvSpPr/>
          <p:nvPr/>
        </p:nvSpPr>
        <p:spPr>
          <a:xfrm>
            <a:off x="185852" y="0"/>
            <a:ext cx="9065940" cy="1834285"/>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000">
                <a:solidFill>
                  <a:srgbClr val="C00000"/>
                </a:solidFill>
                <a:latin typeface="Anton"/>
                <a:ea typeface="Anton"/>
                <a:cs typeface="Anton"/>
                <a:sym typeface="Anton"/>
              </a:rPr>
              <a:t>Vẻ đẹp của những loài cá được miêu tả như thế nào?</a:t>
            </a:r>
            <a:endParaRPr/>
          </a:p>
        </p:txBody>
      </p:sp>
      <p:pic>
        <p:nvPicPr>
          <p:cNvPr id="275" name="Google Shape;275;p15"/>
          <p:cNvPicPr preferRelativeResize="0"/>
          <p:nvPr/>
        </p:nvPicPr>
        <p:blipFill rotWithShape="1">
          <a:blip r:embed="rId4">
            <a:alphaModFix/>
          </a:blip>
          <a:srcRect b="27587" l="38171" r="37317" t="27533"/>
          <a:stretch/>
        </p:blipFill>
        <p:spPr>
          <a:xfrm>
            <a:off x="7977015" y="705325"/>
            <a:ext cx="1281159" cy="1319404"/>
          </a:xfrm>
          <a:prstGeom prst="rect">
            <a:avLst/>
          </a:prstGeom>
          <a:noFill/>
          <a:ln>
            <a:noFill/>
          </a:ln>
        </p:spPr>
      </p:pic>
      <p:grpSp>
        <p:nvGrpSpPr>
          <p:cNvPr id="276" name="Google Shape;276;p15"/>
          <p:cNvGrpSpPr/>
          <p:nvPr/>
        </p:nvGrpSpPr>
        <p:grpSpPr>
          <a:xfrm>
            <a:off x="-159625" y="3266656"/>
            <a:ext cx="12179012" cy="3633405"/>
            <a:chOff x="13279" y="3504518"/>
            <a:chExt cx="12179012" cy="3633405"/>
          </a:xfrm>
        </p:grpSpPr>
        <p:pic>
          <p:nvPicPr>
            <p:cNvPr id="277" name="Google Shape;277;p15"/>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278" name="Google Shape;278;p15"/>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279" name="Google Shape;279;p15"/>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280" name="Google Shape;280;p15"/>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sp>
        <p:nvSpPr>
          <p:cNvPr id="281" name="Google Shape;281;p15"/>
          <p:cNvSpPr txBox="1"/>
          <p:nvPr/>
        </p:nvSpPr>
        <p:spPr>
          <a:xfrm>
            <a:off x="588232" y="2269401"/>
            <a:ext cx="8477708"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070C0"/>
                </a:solidFill>
                <a:latin typeface="Anton"/>
                <a:ea typeface="Anton"/>
                <a:cs typeface="Anton"/>
                <a:sym typeface="Anton"/>
              </a:rPr>
              <a:t>Đẹp rực rỡ, dày đặc hàng trăm con tạo nên một tấm thảm hoa di động</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16"/>
          <p:cNvPicPr preferRelativeResize="0"/>
          <p:nvPr/>
        </p:nvPicPr>
        <p:blipFill rotWithShape="1">
          <a:blip r:embed="rId3">
            <a:alphaModFix/>
          </a:blip>
          <a:srcRect b="0" l="0" r="0" t="0"/>
          <a:stretch/>
        </p:blipFill>
        <p:spPr>
          <a:xfrm>
            <a:off x="0" y="0"/>
            <a:ext cx="9144000" cy="5243861"/>
          </a:xfrm>
          <a:prstGeom prst="rect">
            <a:avLst/>
          </a:prstGeom>
          <a:noFill/>
          <a:ln>
            <a:noFill/>
          </a:ln>
        </p:spPr>
      </p:pic>
      <p:grpSp>
        <p:nvGrpSpPr>
          <p:cNvPr id="287" name="Google Shape;287;p16"/>
          <p:cNvGrpSpPr/>
          <p:nvPr/>
        </p:nvGrpSpPr>
        <p:grpSpPr>
          <a:xfrm>
            <a:off x="74342" y="2055829"/>
            <a:ext cx="9069658" cy="2805986"/>
            <a:chOff x="74342" y="1538752"/>
            <a:chExt cx="9069658" cy="3323063"/>
          </a:xfrm>
        </p:grpSpPr>
        <p:sp>
          <p:nvSpPr>
            <p:cNvPr id="288" name="Google Shape;288;p16"/>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9" name="Google Shape;289;p16"/>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290" name="Google Shape;290;p16"/>
          <p:cNvSpPr/>
          <p:nvPr/>
        </p:nvSpPr>
        <p:spPr>
          <a:xfrm>
            <a:off x="185852" y="0"/>
            <a:ext cx="9065940" cy="1834285"/>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000">
                <a:solidFill>
                  <a:srgbClr val="C00000"/>
                </a:solidFill>
                <a:latin typeface="Anton"/>
                <a:ea typeface="Anton"/>
                <a:cs typeface="Anton"/>
                <a:sym typeface="Anton"/>
              </a:rPr>
              <a:t>San hô dưới đáy biển được so sánh với những gì?</a:t>
            </a:r>
            <a:endParaRPr/>
          </a:p>
        </p:txBody>
      </p:sp>
      <p:pic>
        <p:nvPicPr>
          <p:cNvPr id="291" name="Google Shape;291;p16"/>
          <p:cNvPicPr preferRelativeResize="0"/>
          <p:nvPr/>
        </p:nvPicPr>
        <p:blipFill rotWithShape="1">
          <a:blip r:embed="rId4">
            <a:alphaModFix/>
          </a:blip>
          <a:srcRect b="27587" l="38171" r="37317" t="27533"/>
          <a:stretch/>
        </p:blipFill>
        <p:spPr>
          <a:xfrm>
            <a:off x="7977015" y="705325"/>
            <a:ext cx="1281159" cy="1319404"/>
          </a:xfrm>
          <a:prstGeom prst="rect">
            <a:avLst/>
          </a:prstGeom>
          <a:noFill/>
          <a:ln>
            <a:noFill/>
          </a:ln>
        </p:spPr>
      </p:pic>
      <p:grpSp>
        <p:nvGrpSpPr>
          <p:cNvPr id="292" name="Google Shape;292;p16"/>
          <p:cNvGrpSpPr/>
          <p:nvPr/>
        </p:nvGrpSpPr>
        <p:grpSpPr>
          <a:xfrm>
            <a:off x="-159625" y="3266656"/>
            <a:ext cx="12179012" cy="3633405"/>
            <a:chOff x="13279" y="3504518"/>
            <a:chExt cx="12179012" cy="3633405"/>
          </a:xfrm>
        </p:grpSpPr>
        <p:pic>
          <p:nvPicPr>
            <p:cNvPr id="293" name="Google Shape;293;p16"/>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294" name="Google Shape;294;p16"/>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295" name="Google Shape;295;p16"/>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296" name="Google Shape;296;p16"/>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sp>
        <p:nvSpPr>
          <p:cNvPr id="297" name="Google Shape;297;p16"/>
          <p:cNvSpPr txBox="1"/>
          <p:nvPr/>
        </p:nvSpPr>
        <p:spPr>
          <a:xfrm>
            <a:off x="588232" y="2269401"/>
            <a:ext cx="8477708"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070C0"/>
                </a:solidFill>
                <a:latin typeface="Anton"/>
                <a:ea typeface="Anton"/>
                <a:cs typeface="Anton"/>
                <a:sym typeface="Anton"/>
              </a:rPr>
              <a:t>Như một bức tranh khổng lồ, đẹp như những toà lâu đài trong truyện cổ tích.</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7"/>
          <p:cNvPicPr preferRelativeResize="0"/>
          <p:nvPr/>
        </p:nvPicPr>
        <p:blipFill rotWithShape="1">
          <a:blip r:embed="rId3">
            <a:alphaModFix/>
          </a:blip>
          <a:srcRect b="0" l="0" r="0" t="0"/>
          <a:stretch/>
        </p:blipFill>
        <p:spPr>
          <a:xfrm>
            <a:off x="0" y="0"/>
            <a:ext cx="9144000" cy="5243861"/>
          </a:xfrm>
          <a:prstGeom prst="rect">
            <a:avLst/>
          </a:prstGeom>
          <a:noFill/>
          <a:ln>
            <a:noFill/>
          </a:ln>
        </p:spPr>
      </p:pic>
      <p:sp>
        <p:nvSpPr>
          <p:cNvPr id="303" name="Google Shape;303;p17"/>
          <p:cNvSpPr/>
          <p:nvPr/>
        </p:nvSpPr>
        <p:spPr>
          <a:xfrm>
            <a:off x="39030" y="310503"/>
            <a:ext cx="9065940" cy="4090222"/>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6000">
                <a:solidFill>
                  <a:srgbClr val="C00000"/>
                </a:solidFill>
                <a:latin typeface="Anton"/>
                <a:ea typeface="Anton"/>
                <a:cs typeface="Anton"/>
                <a:sym typeface="Anton"/>
              </a:rPr>
              <a:t>Sau bài đọc, em biết thêm điều gì về biển ở Trường Sa?</a:t>
            </a:r>
            <a:endParaRPr/>
          </a:p>
        </p:txBody>
      </p:sp>
      <p:pic>
        <p:nvPicPr>
          <p:cNvPr id="304" name="Google Shape;304;p17"/>
          <p:cNvPicPr preferRelativeResize="0"/>
          <p:nvPr/>
        </p:nvPicPr>
        <p:blipFill rotWithShape="1">
          <a:blip r:embed="rId4">
            <a:alphaModFix/>
          </a:blip>
          <a:srcRect b="27587" l="38171" r="37317" t="27533"/>
          <a:stretch/>
        </p:blipFill>
        <p:spPr>
          <a:xfrm>
            <a:off x="8036507" y="-174976"/>
            <a:ext cx="1281159" cy="1319404"/>
          </a:xfrm>
          <a:prstGeom prst="rect">
            <a:avLst/>
          </a:prstGeom>
          <a:noFill/>
          <a:ln>
            <a:noFill/>
          </a:ln>
        </p:spPr>
      </p:pic>
      <p:grpSp>
        <p:nvGrpSpPr>
          <p:cNvPr id="305" name="Google Shape;305;p17"/>
          <p:cNvGrpSpPr/>
          <p:nvPr/>
        </p:nvGrpSpPr>
        <p:grpSpPr>
          <a:xfrm>
            <a:off x="-159625" y="3266656"/>
            <a:ext cx="12179012" cy="3633405"/>
            <a:chOff x="13279" y="3504518"/>
            <a:chExt cx="12179012" cy="3633405"/>
          </a:xfrm>
        </p:grpSpPr>
        <p:pic>
          <p:nvPicPr>
            <p:cNvPr id="306" name="Google Shape;306;p17"/>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307" name="Google Shape;307;p17"/>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308" name="Google Shape;308;p17"/>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309" name="Google Shape;309;p17"/>
          <p:cNvPicPr preferRelativeResize="0"/>
          <p:nvPr/>
        </p:nvPicPr>
        <p:blipFill rotWithShape="1">
          <a:blip r:embed="rId7">
            <a:alphaModFix/>
          </a:blip>
          <a:srcRect b="0" l="0" r="0" t="0"/>
          <a:stretch/>
        </p:blipFill>
        <p:spPr>
          <a:xfrm rot="7138974">
            <a:off x="-199504" y="451908"/>
            <a:ext cx="1248132" cy="4359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8"/>
          <p:cNvPicPr preferRelativeResize="0"/>
          <p:nvPr/>
        </p:nvPicPr>
        <p:blipFill rotWithShape="1">
          <a:blip r:embed="rId3">
            <a:alphaModFix/>
          </a:blip>
          <a:srcRect b="0" l="0" r="0" t="0"/>
          <a:stretch/>
        </p:blipFill>
        <p:spPr>
          <a:xfrm>
            <a:off x="0" y="0"/>
            <a:ext cx="9144000" cy="5243861"/>
          </a:xfrm>
          <a:prstGeom prst="rect">
            <a:avLst/>
          </a:prstGeom>
          <a:noFill/>
          <a:ln>
            <a:noFill/>
          </a:ln>
        </p:spPr>
      </p:pic>
      <p:grpSp>
        <p:nvGrpSpPr>
          <p:cNvPr id="315" name="Google Shape;315;p18"/>
          <p:cNvGrpSpPr/>
          <p:nvPr/>
        </p:nvGrpSpPr>
        <p:grpSpPr>
          <a:xfrm>
            <a:off x="78060" y="1380586"/>
            <a:ext cx="9069658" cy="2805986"/>
            <a:chOff x="74342" y="1538752"/>
            <a:chExt cx="9069658" cy="3323063"/>
          </a:xfrm>
        </p:grpSpPr>
        <p:sp>
          <p:nvSpPr>
            <p:cNvPr id="316" name="Google Shape;316;p18"/>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7" name="Google Shape;317;p18"/>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318" name="Google Shape;318;p18"/>
          <p:cNvSpPr/>
          <p:nvPr/>
        </p:nvSpPr>
        <p:spPr>
          <a:xfrm>
            <a:off x="185852" y="0"/>
            <a:ext cx="9065940" cy="910955"/>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000">
                <a:solidFill>
                  <a:srgbClr val="C00000"/>
                </a:solidFill>
                <a:latin typeface="Anton"/>
                <a:ea typeface="Anton"/>
                <a:cs typeface="Anton"/>
                <a:sym typeface="Anton"/>
              </a:rPr>
              <a:t>Nội dung</a:t>
            </a:r>
            <a:endParaRPr/>
          </a:p>
        </p:txBody>
      </p:sp>
      <p:pic>
        <p:nvPicPr>
          <p:cNvPr id="319" name="Google Shape;319;p18"/>
          <p:cNvPicPr preferRelativeResize="0"/>
          <p:nvPr/>
        </p:nvPicPr>
        <p:blipFill rotWithShape="1">
          <a:blip r:embed="rId4">
            <a:alphaModFix/>
          </a:blip>
          <a:srcRect b="27587" l="38171" r="37317" t="27533"/>
          <a:stretch/>
        </p:blipFill>
        <p:spPr>
          <a:xfrm>
            <a:off x="7977015" y="705325"/>
            <a:ext cx="1281159" cy="1319404"/>
          </a:xfrm>
          <a:prstGeom prst="rect">
            <a:avLst/>
          </a:prstGeom>
          <a:noFill/>
          <a:ln>
            <a:noFill/>
          </a:ln>
        </p:spPr>
      </p:pic>
      <p:grpSp>
        <p:nvGrpSpPr>
          <p:cNvPr id="320" name="Google Shape;320;p18"/>
          <p:cNvGrpSpPr/>
          <p:nvPr/>
        </p:nvGrpSpPr>
        <p:grpSpPr>
          <a:xfrm>
            <a:off x="-159625" y="3266656"/>
            <a:ext cx="12179012" cy="3633405"/>
            <a:chOff x="13279" y="3504518"/>
            <a:chExt cx="12179012" cy="3633405"/>
          </a:xfrm>
        </p:grpSpPr>
        <p:pic>
          <p:nvPicPr>
            <p:cNvPr id="321" name="Google Shape;321;p18"/>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322" name="Google Shape;322;p18"/>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323" name="Google Shape;323;p18"/>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324" name="Google Shape;324;p18"/>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sp>
        <p:nvSpPr>
          <p:cNvPr id="325" name="Google Shape;325;p18"/>
          <p:cNvSpPr txBox="1"/>
          <p:nvPr/>
        </p:nvSpPr>
        <p:spPr>
          <a:xfrm>
            <a:off x="476722" y="1685599"/>
            <a:ext cx="847770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strike="noStrike">
                <a:solidFill>
                  <a:srgbClr val="0070C0"/>
                </a:solidFill>
                <a:latin typeface="Anton"/>
                <a:ea typeface="Anton"/>
                <a:cs typeface="Anton"/>
                <a:sym typeface="Anton"/>
              </a:rPr>
              <a:t>Trường Sa là vùng biển thân yêu của Tổ Quốc ta, thuộc về Tổ quốc ta. Dưới đáy biển có rất nhiều loài sinh vật xinh đẹp tạo nên một thế giới kì thú dưới đáy biển.</a:t>
            </a:r>
            <a:br>
              <a:rPr b="0" i="0" lang="en-US" sz="3200" u="none" strike="noStrike">
                <a:solidFill>
                  <a:srgbClr val="0070C0"/>
                </a:solidFill>
                <a:latin typeface="Anton"/>
                <a:ea typeface="Anton"/>
                <a:cs typeface="Anton"/>
                <a:sym typeface="Anton"/>
              </a:rPr>
            </a:br>
            <a:endParaRPr sz="2400">
              <a:solidFill>
                <a:srgbClr val="0070C0"/>
              </a:solidFill>
              <a:latin typeface="Anton"/>
              <a:ea typeface="Anton"/>
              <a:cs typeface="Anton"/>
              <a:sym typeface="Anto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9"/>
          <p:cNvPicPr preferRelativeResize="0"/>
          <p:nvPr/>
        </p:nvPicPr>
        <p:blipFill rotWithShape="1">
          <a:blip r:embed="rId3">
            <a:alphaModFix/>
          </a:blip>
          <a:srcRect b="0" l="39268" r="28049" t="6504"/>
          <a:stretch/>
        </p:blipFill>
        <p:spPr>
          <a:xfrm>
            <a:off x="-342674" y="3343311"/>
            <a:ext cx="1180849" cy="1900153"/>
          </a:xfrm>
          <a:prstGeom prst="rect">
            <a:avLst/>
          </a:prstGeom>
          <a:noFill/>
          <a:ln>
            <a:noFill/>
          </a:ln>
        </p:spPr>
      </p:pic>
      <p:pic>
        <p:nvPicPr>
          <p:cNvPr id="331" name="Google Shape;331;p19"/>
          <p:cNvPicPr preferRelativeResize="0"/>
          <p:nvPr/>
        </p:nvPicPr>
        <p:blipFill rotWithShape="1">
          <a:blip r:embed="rId4">
            <a:alphaModFix/>
          </a:blip>
          <a:srcRect b="42763" l="54512" r="23414" t="21897"/>
          <a:stretch/>
        </p:blipFill>
        <p:spPr>
          <a:xfrm>
            <a:off x="8449416" y="4383999"/>
            <a:ext cx="1022983" cy="921250"/>
          </a:xfrm>
          <a:prstGeom prst="rect">
            <a:avLst/>
          </a:prstGeom>
          <a:noFill/>
          <a:ln>
            <a:noFill/>
          </a:ln>
        </p:spPr>
      </p:pic>
      <p:pic>
        <p:nvPicPr>
          <p:cNvPr id="332" name="Google Shape;332;p19"/>
          <p:cNvPicPr preferRelativeResize="0"/>
          <p:nvPr/>
        </p:nvPicPr>
        <p:blipFill rotWithShape="1">
          <a:blip r:embed="rId5">
            <a:alphaModFix/>
          </a:blip>
          <a:srcRect b="0" l="0" r="0" t="0"/>
          <a:stretch/>
        </p:blipFill>
        <p:spPr>
          <a:xfrm>
            <a:off x="-223024" y="-12754"/>
            <a:ext cx="9559496" cy="500912"/>
          </a:xfrm>
          <a:prstGeom prst="rect">
            <a:avLst/>
          </a:prstGeom>
          <a:noFill/>
          <a:ln>
            <a:noFill/>
          </a:ln>
        </p:spPr>
      </p:pic>
      <p:sp>
        <p:nvSpPr>
          <p:cNvPr id="333" name="Google Shape;333;p19"/>
          <p:cNvSpPr txBox="1"/>
          <p:nvPr/>
        </p:nvSpPr>
        <p:spPr>
          <a:xfrm>
            <a:off x="445458" y="618710"/>
            <a:ext cx="8303740" cy="517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strike="noStrike">
                <a:solidFill>
                  <a:srgbClr val="C55A11"/>
                </a:solidFill>
                <a:latin typeface="Open Sans"/>
                <a:ea typeface="Open Sans"/>
                <a:cs typeface="Open Sans"/>
                <a:sym typeface="Open Sans"/>
              </a:rPr>
              <a:t>KHÁM PHÁ ĐÁY BIỂN Ở TRƯỜNG SA</a:t>
            </a:r>
            <a:endParaRPr b="0" i="0" sz="2200" u="none" strike="noStrike">
              <a:solidFill>
                <a:srgbClr val="C55A11"/>
              </a:solidFill>
              <a:latin typeface="Open Sans"/>
              <a:ea typeface="Open Sans"/>
              <a:cs typeface="Open Sans"/>
              <a:sym typeface="Open Sans"/>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Nhắc đến Trường Sa, ngoài các đảo, người ta nhắc đến biển. Mà biển thì có muôn vàn điều kì thú. Thám hiểm đáy biển ở Trường Sa của nước ta sẽ thấy bao điều thú vị.</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Trường Sa là vùng biển thân yêu của Tổ quốc, có cảnh đẹp kì thú và hàng nghìn loài vật sống dưới biển.</a:t>
            </a:r>
            <a:endParaRPr/>
          </a:p>
          <a:p>
            <a:pPr indent="0" lvl="0" marL="0" marR="0" rtl="0" algn="r">
              <a:spcBef>
                <a:spcPts val="0"/>
              </a:spcBef>
              <a:spcAft>
                <a:spcPts val="0"/>
              </a:spcAft>
              <a:buNone/>
            </a:pPr>
            <a:r>
              <a:rPr b="0" i="0" lang="en-US" sz="2200" u="none" strike="noStrike">
                <a:solidFill>
                  <a:srgbClr val="000000"/>
                </a:solidFill>
                <a:latin typeface="Open Sans"/>
                <a:ea typeface="Open Sans"/>
                <a:cs typeface="Open Sans"/>
                <a:sym typeface="Open Sans"/>
              </a:rPr>
              <a:t>(</a:t>
            </a:r>
            <a:r>
              <a:rPr b="0" i="1" lang="en-US" sz="2200" u="none" strike="noStrike">
                <a:solidFill>
                  <a:srgbClr val="000000"/>
                </a:solidFill>
                <a:latin typeface="Open Sans"/>
                <a:ea typeface="Open Sans"/>
                <a:cs typeface="Open Sans"/>
                <a:sym typeface="Open Sans"/>
              </a:rPr>
              <a:t>Theo</a:t>
            </a:r>
            <a:r>
              <a:rPr b="0" i="0" lang="en-US" sz="2200" u="none" strike="noStrike">
                <a:solidFill>
                  <a:srgbClr val="000000"/>
                </a:solidFill>
                <a:latin typeface="Open Sans"/>
                <a:ea typeface="Open Sans"/>
                <a:cs typeface="Open Sans"/>
                <a:sym typeface="Open Sans"/>
              </a:rPr>
              <a:t> Nguyễn Xuân Thuỷ)</a:t>
            </a:r>
            <a:endParaRPr/>
          </a:p>
          <a:p>
            <a:pPr indent="0" lvl="0" marL="0" marR="0" rtl="0" algn="l">
              <a:spcBef>
                <a:spcPts val="0"/>
              </a:spcBef>
              <a:spcAft>
                <a:spcPts val="0"/>
              </a:spcAft>
              <a:buNone/>
            </a:pPr>
            <a:br>
              <a:rPr b="0" i="0" lang="en-US" sz="2200" u="none" strike="noStrike">
                <a:solidFill>
                  <a:srgbClr val="000000"/>
                </a:solidFill>
                <a:latin typeface="Open Sans"/>
                <a:ea typeface="Open Sans"/>
                <a:cs typeface="Open Sans"/>
                <a:sym typeface="Open Sans"/>
              </a:rPr>
            </a:br>
            <a:br>
              <a:rPr b="0" i="0" lang="en-US" sz="2200" u="none" strike="noStrike">
                <a:solidFill>
                  <a:srgbClr val="000000"/>
                </a:solidFill>
                <a:latin typeface="Open Sans"/>
                <a:ea typeface="Open Sans"/>
                <a:cs typeface="Open Sans"/>
                <a:sym typeface="Open Sans"/>
              </a:rPr>
            </a:br>
            <a:endParaRPr sz="2200">
              <a:solidFill>
                <a:schemeClr val="dk1"/>
              </a:solidFill>
              <a:latin typeface="Calibri"/>
              <a:ea typeface="Calibri"/>
              <a:cs typeface="Calibri"/>
              <a:sym typeface="Calibri"/>
            </a:endParaRPr>
          </a:p>
        </p:txBody>
      </p:sp>
      <p:sp>
        <p:nvSpPr>
          <p:cNvPr id="334" name="Google Shape;334;p19"/>
          <p:cNvSpPr/>
          <p:nvPr/>
        </p:nvSpPr>
        <p:spPr>
          <a:xfrm>
            <a:off x="192505" y="288758"/>
            <a:ext cx="1359569" cy="505326"/>
          </a:xfrm>
          <a:prstGeom prst="homePlate">
            <a:avLst>
              <a:gd fmla="val 50000"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Anton"/>
                <a:ea typeface="Anton"/>
                <a:cs typeface="Anton"/>
                <a:sym typeface="Anton"/>
              </a:rPr>
              <a:t>Luyện đọc lại</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
          <p:cNvSpPr txBox="1"/>
          <p:nvPr/>
        </p:nvSpPr>
        <p:spPr>
          <a:xfrm rot="150914">
            <a:off x="2858526" y="1043788"/>
            <a:ext cx="300755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AEAE6"/>
              </a:buClr>
              <a:buSzPts val="8000"/>
              <a:buFont typeface="Arial"/>
              <a:buNone/>
            </a:pPr>
            <a:r>
              <a:rPr b="1" lang="en-US" sz="8000">
                <a:solidFill>
                  <a:srgbClr val="9AEAE6"/>
                </a:solidFill>
                <a:latin typeface="Arial"/>
                <a:ea typeface="Arial"/>
                <a:cs typeface="Arial"/>
                <a:sym typeface="Arial"/>
              </a:rPr>
              <a:t>KHỞI</a:t>
            </a:r>
            <a:endParaRPr/>
          </a:p>
          <a:p>
            <a:pPr indent="0" lvl="0" marL="0" marR="0" rtl="0" algn="ctr">
              <a:lnSpc>
                <a:spcPct val="100000"/>
              </a:lnSpc>
              <a:spcBef>
                <a:spcPts val="0"/>
              </a:spcBef>
              <a:spcAft>
                <a:spcPts val="0"/>
              </a:spcAft>
              <a:buClr>
                <a:srgbClr val="9AEAE6"/>
              </a:buClr>
              <a:buSzPts val="8000"/>
              <a:buFont typeface="Arial"/>
              <a:buNone/>
            </a:pPr>
            <a:r>
              <a:rPr b="1" lang="en-US" sz="8000">
                <a:solidFill>
                  <a:srgbClr val="9AEAE6"/>
                </a:solidFill>
                <a:latin typeface="Arial"/>
                <a:ea typeface="Arial"/>
                <a:cs typeface="Arial"/>
                <a:sym typeface="Arial"/>
              </a:rPr>
              <a:t>ĐỘNG</a:t>
            </a:r>
            <a:endParaRPr b="1" i="0" sz="8000" u="none" cap="none" strike="noStrike">
              <a:solidFill>
                <a:srgbClr val="9AEAE6"/>
              </a:solidFill>
              <a:latin typeface="Arial"/>
              <a:ea typeface="Arial"/>
              <a:cs typeface="Arial"/>
              <a:sym typeface="Arial"/>
            </a:endParaRPr>
          </a:p>
        </p:txBody>
      </p:sp>
      <p:pic>
        <p:nvPicPr>
          <p:cNvPr id="106" name="Google Shape;106;p2"/>
          <p:cNvPicPr preferRelativeResize="0"/>
          <p:nvPr/>
        </p:nvPicPr>
        <p:blipFill rotWithShape="1">
          <a:blip r:embed="rId4">
            <a:alphaModFix/>
          </a:blip>
          <a:srcRect b="0" l="74630" r="0" t="28971"/>
          <a:stretch/>
        </p:blipFill>
        <p:spPr>
          <a:xfrm>
            <a:off x="6282268" y="501852"/>
            <a:ext cx="3420532" cy="5386713"/>
          </a:xfrm>
          <a:prstGeom prst="rect">
            <a:avLst/>
          </a:prstGeom>
          <a:noFill/>
          <a:ln>
            <a:noFill/>
          </a:ln>
        </p:spPr>
      </p:pic>
      <p:sp>
        <p:nvSpPr>
          <p:cNvPr id="107" name="Google Shape;107;p2"/>
          <p:cNvSpPr/>
          <p:nvPr/>
        </p:nvSpPr>
        <p:spPr>
          <a:xfrm rot="-594783">
            <a:off x="1007458" y="1142892"/>
            <a:ext cx="8463871" cy="608232"/>
          </a:xfrm>
          <a:prstGeom prst="flowChartManualInput">
            <a:avLst/>
          </a:prstGeom>
          <a:solidFill>
            <a:srgbClr val="FEE599">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b="37777" l="28791" r="43466" t="20932"/>
          <a:stretch/>
        </p:blipFill>
        <p:spPr>
          <a:xfrm rot="-242525">
            <a:off x="-741338" y="1737148"/>
            <a:ext cx="4824724" cy="4039303"/>
          </a:xfrm>
          <a:prstGeom prst="rect">
            <a:avLst/>
          </a:prstGeom>
          <a:noFill/>
          <a:ln>
            <a:noFill/>
          </a:ln>
        </p:spPr>
      </p:pic>
      <p:pic>
        <p:nvPicPr>
          <p:cNvPr id="109" name="Google Shape;109;p2"/>
          <p:cNvPicPr preferRelativeResize="0"/>
          <p:nvPr/>
        </p:nvPicPr>
        <p:blipFill rotWithShape="1">
          <a:blip r:embed="rId6">
            <a:alphaModFix/>
          </a:blip>
          <a:srcRect b="39124" l="51818" r="23333" t="12660"/>
          <a:stretch/>
        </p:blipFill>
        <p:spPr>
          <a:xfrm rot="-395396">
            <a:off x="587214" y="770295"/>
            <a:ext cx="1317565" cy="14380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20"/>
          <p:cNvSpPr txBox="1"/>
          <p:nvPr/>
        </p:nvSpPr>
        <p:spPr>
          <a:xfrm rot="150914">
            <a:off x="1980415" y="1111555"/>
            <a:ext cx="473763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AEAE6"/>
              </a:buClr>
              <a:buSzPts val="8000"/>
              <a:buFont typeface="Arial"/>
              <a:buNone/>
            </a:pPr>
            <a:r>
              <a:rPr b="1" lang="en-US" sz="8000">
                <a:solidFill>
                  <a:srgbClr val="9AEAE6"/>
                </a:solidFill>
                <a:latin typeface="Arial"/>
                <a:ea typeface="Arial"/>
                <a:cs typeface="Arial"/>
                <a:sym typeface="Arial"/>
              </a:rPr>
              <a:t>Luyện tập</a:t>
            </a:r>
            <a:endParaRPr b="1" i="0" sz="8000" u="none" cap="none" strike="noStrike">
              <a:solidFill>
                <a:srgbClr val="9AEAE6"/>
              </a:solidFill>
              <a:latin typeface="Arial"/>
              <a:ea typeface="Arial"/>
              <a:cs typeface="Arial"/>
              <a:sym typeface="Arial"/>
            </a:endParaRPr>
          </a:p>
        </p:txBody>
      </p:sp>
      <p:pic>
        <p:nvPicPr>
          <p:cNvPr id="340" name="Google Shape;340;p20"/>
          <p:cNvPicPr preferRelativeResize="0"/>
          <p:nvPr/>
        </p:nvPicPr>
        <p:blipFill rotWithShape="1">
          <a:blip r:embed="rId4">
            <a:alphaModFix/>
          </a:blip>
          <a:srcRect b="0" l="74630" r="0" t="28971"/>
          <a:stretch/>
        </p:blipFill>
        <p:spPr>
          <a:xfrm>
            <a:off x="6282268" y="501852"/>
            <a:ext cx="3420532" cy="5386713"/>
          </a:xfrm>
          <a:prstGeom prst="rect">
            <a:avLst/>
          </a:prstGeom>
          <a:noFill/>
          <a:ln>
            <a:noFill/>
          </a:ln>
        </p:spPr>
      </p:pic>
      <p:sp>
        <p:nvSpPr>
          <p:cNvPr id="341" name="Google Shape;341;p20"/>
          <p:cNvSpPr/>
          <p:nvPr/>
        </p:nvSpPr>
        <p:spPr>
          <a:xfrm rot="-594783">
            <a:off x="1007458" y="1142892"/>
            <a:ext cx="8463871" cy="608232"/>
          </a:xfrm>
          <a:prstGeom prst="flowChartManualInput">
            <a:avLst/>
          </a:prstGeom>
          <a:solidFill>
            <a:srgbClr val="FEE599">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342" name="Google Shape;342;p20"/>
          <p:cNvPicPr preferRelativeResize="0"/>
          <p:nvPr/>
        </p:nvPicPr>
        <p:blipFill rotWithShape="1">
          <a:blip r:embed="rId5">
            <a:alphaModFix/>
          </a:blip>
          <a:srcRect b="37777" l="28791" r="43466" t="20932"/>
          <a:stretch/>
        </p:blipFill>
        <p:spPr>
          <a:xfrm rot="-242525">
            <a:off x="-741338" y="1737148"/>
            <a:ext cx="4824724" cy="4039303"/>
          </a:xfrm>
          <a:prstGeom prst="rect">
            <a:avLst/>
          </a:prstGeom>
          <a:noFill/>
          <a:ln>
            <a:noFill/>
          </a:ln>
        </p:spPr>
      </p:pic>
      <p:pic>
        <p:nvPicPr>
          <p:cNvPr id="343" name="Google Shape;343;p20"/>
          <p:cNvPicPr preferRelativeResize="0"/>
          <p:nvPr/>
        </p:nvPicPr>
        <p:blipFill rotWithShape="1">
          <a:blip r:embed="rId6">
            <a:alphaModFix/>
          </a:blip>
          <a:srcRect b="39124" l="51818" r="23333" t="12660"/>
          <a:stretch/>
        </p:blipFill>
        <p:spPr>
          <a:xfrm rot="-395396">
            <a:off x="587214" y="770295"/>
            <a:ext cx="1317565" cy="14380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2000"/>
                                        <p:tgtEl>
                                          <p:spTgt spid="3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2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21"/>
          <p:cNvPicPr preferRelativeResize="0"/>
          <p:nvPr/>
        </p:nvPicPr>
        <p:blipFill rotWithShape="1">
          <a:blip r:embed="rId3">
            <a:alphaModFix/>
          </a:blip>
          <a:srcRect b="0" l="0" r="0" t="0"/>
          <a:stretch/>
        </p:blipFill>
        <p:spPr>
          <a:xfrm>
            <a:off x="0" y="0"/>
            <a:ext cx="9144000" cy="5243861"/>
          </a:xfrm>
          <a:prstGeom prst="rect">
            <a:avLst/>
          </a:prstGeom>
          <a:noFill/>
          <a:ln>
            <a:noFill/>
          </a:ln>
        </p:spPr>
      </p:pic>
      <p:grpSp>
        <p:nvGrpSpPr>
          <p:cNvPr id="349" name="Google Shape;349;p21"/>
          <p:cNvGrpSpPr/>
          <p:nvPr/>
        </p:nvGrpSpPr>
        <p:grpSpPr>
          <a:xfrm>
            <a:off x="94690" y="1844970"/>
            <a:ext cx="2586551" cy="961755"/>
            <a:chOff x="74342" y="1538752"/>
            <a:chExt cx="9069658" cy="3323063"/>
          </a:xfrm>
        </p:grpSpPr>
        <p:sp>
          <p:nvSpPr>
            <p:cNvPr id="350" name="Google Shape;350;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đảo</a:t>
              </a:r>
              <a:endParaRPr sz="3200">
                <a:solidFill>
                  <a:srgbClr val="0070C0"/>
                </a:solidFill>
                <a:latin typeface="Anton"/>
                <a:ea typeface="Anton"/>
                <a:cs typeface="Anton"/>
                <a:sym typeface="Anton"/>
              </a:endParaRPr>
            </a:p>
          </p:txBody>
        </p:sp>
        <p:sp>
          <p:nvSpPr>
            <p:cNvPr id="351" name="Google Shape;351;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352" name="Google Shape;352;p21"/>
          <p:cNvSpPr/>
          <p:nvPr/>
        </p:nvSpPr>
        <p:spPr>
          <a:xfrm>
            <a:off x="185852" y="0"/>
            <a:ext cx="9065940" cy="1323439"/>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C00000"/>
                </a:solidFill>
                <a:latin typeface="Anton"/>
                <a:ea typeface="Anton"/>
                <a:cs typeface="Anton"/>
                <a:sym typeface="Anton"/>
              </a:rPr>
              <a:t>1. Tìm những từ chỉ đặc điểm trong các từ dưới đây?</a:t>
            </a:r>
            <a:endParaRPr/>
          </a:p>
        </p:txBody>
      </p:sp>
      <p:pic>
        <p:nvPicPr>
          <p:cNvPr id="353" name="Google Shape;353;p21"/>
          <p:cNvPicPr preferRelativeResize="0"/>
          <p:nvPr/>
        </p:nvPicPr>
        <p:blipFill rotWithShape="1">
          <a:blip r:embed="rId4">
            <a:alphaModFix/>
          </a:blip>
          <a:srcRect b="27587" l="38171" r="37317" t="27533"/>
          <a:stretch/>
        </p:blipFill>
        <p:spPr>
          <a:xfrm>
            <a:off x="7977015" y="705325"/>
            <a:ext cx="1281159" cy="1319404"/>
          </a:xfrm>
          <a:prstGeom prst="rect">
            <a:avLst/>
          </a:prstGeom>
          <a:noFill/>
          <a:ln>
            <a:noFill/>
          </a:ln>
        </p:spPr>
      </p:pic>
      <p:grpSp>
        <p:nvGrpSpPr>
          <p:cNvPr id="354" name="Google Shape;354;p21"/>
          <p:cNvGrpSpPr/>
          <p:nvPr/>
        </p:nvGrpSpPr>
        <p:grpSpPr>
          <a:xfrm>
            <a:off x="-159625" y="3266656"/>
            <a:ext cx="12179012" cy="3633405"/>
            <a:chOff x="13279" y="3504518"/>
            <a:chExt cx="12179012" cy="3633405"/>
          </a:xfrm>
        </p:grpSpPr>
        <p:pic>
          <p:nvPicPr>
            <p:cNvPr id="355" name="Google Shape;355;p21"/>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356" name="Google Shape;356;p21"/>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357" name="Google Shape;357;p21"/>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358" name="Google Shape;358;p21"/>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grpSp>
        <p:nvGrpSpPr>
          <p:cNvPr id="359" name="Google Shape;359;p21"/>
          <p:cNvGrpSpPr/>
          <p:nvPr/>
        </p:nvGrpSpPr>
        <p:grpSpPr>
          <a:xfrm>
            <a:off x="3012835" y="1857856"/>
            <a:ext cx="2586551" cy="961755"/>
            <a:chOff x="74342" y="1538752"/>
            <a:chExt cx="9069658" cy="3323063"/>
          </a:xfrm>
        </p:grpSpPr>
        <p:sp>
          <p:nvSpPr>
            <p:cNvPr id="360" name="Google Shape;360;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biển</a:t>
              </a:r>
              <a:endParaRPr sz="3200">
                <a:solidFill>
                  <a:srgbClr val="0070C0"/>
                </a:solidFill>
                <a:latin typeface="Anton"/>
                <a:ea typeface="Anton"/>
                <a:cs typeface="Anton"/>
                <a:sym typeface="Anton"/>
              </a:endParaRPr>
            </a:p>
          </p:txBody>
        </p:sp>
        <p:sp>
          <p:nvSpPr>
            <p:cNvPr id="361" name="Google Shape;361;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62" name="Google Shape;362;p21"/>
          <p:cNvGrpSpPr/>
          <p:nvPr/>
        </p:nvGrpSpPr>
        <p:grpSpPr>
          <a:xfrm>
            <a:off x="5930980" y="1829197"/>
            <a:ext cx="2586551" cy="961755"/>
            <a:chOff x="74342" y="1538752"/>
            <a:chExt cx="9069658" cy="3323063"/>
          </a:xfrm>
        </p:grpSpPr>
        <p:sp>
          <p:nvSpPr>
            <p:cNvPr id="363" name="Google Shape;363;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rực rỡ</a:t>
              </a:r>
              <a:endParaRPr sz="3200">
                <a:solidFill>
                  <a:srgbClr val="0070C0"/>
                </a:solidFill>
                <a:latin typeface="Anton"/>
                <a:ea typeface="Anton"/>
                <a:cs typeface="Anton"/>
                <a:sym typeface="Anton"/>
              </a:endParaRPr>
            </a:p>
          </p:txBody>
        </p:sp>
        <p:sp>
          <p:nvSpPr>
            <p:cNvPr id="364" name="Google Shape;364;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65" name="Google Shape;365;p21"/>
          <p:cNvGrpSpPr/>
          <p:nvPr/>
        </p:nvGrpSpPr>
        <p:grpSpPr>
          <a:xfrm>
            <a:off x="721159" y="3240076"/>
            <a:ext cx="2586551" cy="961755"/>
            <a:chOff x="74342" y="1538752"/>
            <a:chExt cx="9069658" cy="3323063"/>
          </a:xfrm>
        </p:grpSpPr>
        <p:sp>
          <p:nvSpPr>
            <p:cNvPr id="366" name="Google Shape;366;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khổng lồ</a:t>
              </a:r>
              <a:endParaRPr sz="3200">
                <a:solidFill>
                  <a:srgbClr val="0070C0"/>
                </a:solidFill>
                <a:latin typeface="Anton"/>
                <a:ea typeface="Anton"/>
                <a:cs typeface="Anton"/>
                <a:sym typeface="Anton"/>
              </a:endParaRPr>
            </a:p>
          </p:txBody>
        </p:sp>
        <p:sp>
          <p:nvSpPr>
            <p:cNvPr id="367" name="Google Shape;367;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68" name="Google Shape;368;p21"/>
          <p:cNvGrpSpPr/>
          <p:nvPr/>
        </p:nvGrpSpPr>
        <p:grpSpPr>
          <a:xfrm>
            <a:off x="3639304" y="3252962"/>
            <a:ext cx="2586551" cy="961755"/>
            <a:chOff x="74342" y="1538752"/>
            <a:chExt cx="9069658" cy="3323063"/>
          </a:xfrm>
        </p:grpSpPr>
        <p:sp>
          <p:nvSpPr>
            <p:cNvPr id="369" name="Google Shape;369;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san hô</a:t>
              </a:r>
              <a:endParaRPr sz="3200">
                <a:solidFill>
                  <a:srgbClr val="0070C0"/>
                </a:solidFill>
                <a:latin typeface="Anton"/>
                <a:ea typeface="Anton"/>
                <a:cs typeface="Anton"/>
                <a:sym typeface="Anton"/>
              </a:endParaRPr>
            </a:p>
          </p:txBody>
        </p:sp>
        <p:sp>
          <p:nvSpPr>
            <p:cNvPr id="370" name="Google Shape;370;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71" name="Google Shape;371;p21"/>
          <p:cNvGrpSpPr/>
          <p:nvPr/>
        </p:nvGrpSpPr>
        <p:grpSpPr>
          <a:xfrm>
            <a:off x="6557449" y="3224303"/>
            <a:ext cx="2586551" cy="961755"/>
            <a:chOff x="74342" y="1538752"/>
            <a:chExt cx="9069658" cy="3323063"/>
          </a:xfrm>
        </p:grpSpPr>
        <p:sp>
          <p:nvSpPr>
            <p:cNvPr id="372" name="Google Shape;372;p21"/>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đẹp</a:t>
              </a:r>
              <a:endParaRPr sz="3200">
                <a:solidFill>
                  <a:srgbClr val="0070C0"/>
                </a:solidFill>
                <a:latin typeface="Anton"/>
                <a:ea typeface="Anton"/>
                <a:cs typeface="Anton"/>
                <a:sym typeface="Anton"/>
              </a:endParaRPr>
            </a:p>
          </p:txBody>
        </p:sp>
        <p:sp>
          <p:nvSpPr>
            <p:cNvPr id="373" name="Google Shape;373;p21"/>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8"/>
                                        </p:tgtEl>
                                      </p:cBhvr>
                                    </p:animEffect>
                                    <p:set>
                                      <p:cBhvr>
                                        <p:cTn dur="1" fill="hold">
                                          <p:stCondLst>
                                            <p:cond delay="500"/>
                                          </p:stCondLst>
                                        </p:cTn>
                                        <p:tgtEl>
                                          <p:spTgt spid="3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22"/>
          <p:cNvPicPr preferRelativeResize="0"/>
          <p:nvPr/>
        </p:nvPicPr>
        <p:blipFill rotWithShape="1">
          <a:blip r:embed="rId3">
            <a:alphaModFix/>
          </a:blip>
          <a:srcRect b="0" l="0" r="0" t="0"/>
          <a:stretch/>
        </p:blipFill>
        <p:spPr>
          <a:xfrm>
            <a:off x="0" y="0"/>
            <a:ext cx="9144000" cy="5243861"/>
          </a:xfrm>
          <a:prstGeom prst="rect">
            <a:avLst/>
          </a:prstGeom>
          <a:noFill/>
          <a:ln>
            <a:noFill/>
          </a:ln>
        </p:spPr>
      </p:pic>
      <p:sp>
        <p:nvSpPr>
          <p:cNvPr id="379" name="Google Shape;379;p22"/>
          <p:cNvSpPr/>
          <p:nvPr/>
        </p:nvSpPr>
        <p:spPr>
          <a:xfrm>
            <a:off x="135147" y="35058"/>
            <a:ext cx="9065940" cy="646331"/>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C00000"/>
                </a:solidFill>
                <a:latin typeface="Anton"/>
                <a:ea typeface="Anton"/>
                <a:cs typeface="Anton"/>
                <a:sym typeface="Anton"/>
              </a:rPr>
              <a:t>2. Đặt một câu với từ vừa tìm được?</a:t>
            </a:r>
            <a:endParaRPr/>
          </a:p>
        </p:txBody>
      </p:sp>
      <p:pic>
        <p:nvPicPr>
          <p:cNvPr id="380" name="Google Shape;380;p22"/>
          <p:cNvPicPr preferRelativeResize="0"/>
          <p:nvPr/>
        </p:nvPicPr>
        <p:blipFill rotWithShape="1">
          <a:blip r:embed="rId4">
            <a:alphaModFix/>
          </a:blip>
          <a:srcRect b="27587" l="38171" r="37317" t="27533"/>
          <a:stretch/>
        </p:blipFill>
        <p:spPr>
          <a:xfrm>
            <a:off x="8056090" y="720629"/>
            <a:ext cx="1281159" cy="1319404"/>
          </a:xfrm>
          <a:prstGeom prst="rect">
            <a:avLst/>
          </a:prstGeom>
          <a:noFill/>
          <a:ln>
            <a:noFill/>
          </a:ln>
        </p:spPr>
      </p:pic>
      <p:grpSp>
        <p:nvGrpSpPr>
          <p:cNvPr id="381" name="Google Shape;381;p22"/>
          <p:cNvGrpSpPr/>
          <p:nvPr/>
        </p:nvGrpSpPr>
        <p:grpSpPr>
          <a:xfrm>
            <a:off x="-159625" y="3266656"/>
            <a:ext cx="12179012" cy="3633405"/>
            <a:chOff x="13279" y="3504518"/>
            <a:chExt cx="12179012" cy="3633405"/>
          </a:xfrm>
        </p:grpSpPr>
        <p:pic>
          <p:nvPicPr>
            <p:cNvPr id="382" name="Google Shape;382;p22"/>
            <p:cNvPicPr preferRelativeResize="0"/>
            <p:nvPr/>
          </p:nvPicPr>
          <p:blipFill rotWithShape="1">
            <a:blip r:embed="rId5">
              <a:alphaModFix/>
            </a:blip>
            <a:srcRect b="0" l="0" r="0" t="0"/>
            <a:stretch/>
          </p:blipFill>
          <p:spPr>
            <a:xfrm flipH="1" rot="10800000">
              <a:off x="13279" y="3504518"/>
              <a:ext cx="6734175" cy="3602305"/>
            </a:xfrm>
            <a:prstGeom prst="rect">
              <a:avLst/>
            </a:prstGeom>
            <a:noFill/>
            <a:ln>
              <a:noFill/>
            </a:ln>
          </p:spPr>
        </p:pic>
        <p:pic>
          <p:nvPicPr>
            <p:cNvPr id="383" name="Google Shape;383;p22"/>
            <p:cNvPicPr preferRelativeResize="0"/>
            <p:nvPr/>
          </p:nvPicPr>
          <p:blipFill rotWithShape="1">
            <a:blip r:embed="rId5">
              <a:alphaModFix/>
            </a:blip>
            <a:srcRect b="0" l="0" r="0" t="0"/>
            <a:stretch/>
          </p:blipFill>
          <p:spPr>
            <a:xfrm flipH="1" rot="10800000">
              <a:off x="5458116" y="3535618"/>
              <a:ext cx="6734175" cy="3602305"/>
            </a:xfrm>
            <a:prstGeom prst="rect">
              <a:avLst/>
            </a:prstGeom>
            <a:noFill/>
            <a:ln>
              <a:noFill/>
            </a:ln>
          </p:spPr>
        </p:pic>
      </p:grpSp>
      <p:pic>
        <p:nvPicPr>
          <p:cNvPr id="384" name="Google Shape;384;p22"/>
          <p:cNvPicPr preferRelativeResize="0"/>
          <p:nvPr/>
        </p:nvPicPr>
        <p:blipFill rotWithShape="1">
          <a:blip r:embed="rId6">
            <a:alphaModFix/>
          </a:blip>
          <a:srcRect b="42763" l="54512" r="23414" t="21897"/>
          <a:stretch/>
        </p:blipFill>
        <p:spPr>
          <a:xfrm>
            <a:off x="7537966" y="4431825"/>
            <a:ext cx="978526" cy="881214"/>
          </a:xfrm>
          <a:prstGeom prst="rect">
            <a:avLst/>
          </a:prstGeom>
          <a:noFill/>
          <a:ln>
            <a:noFill/>
          </a:ln>
        </p:spPr>
      </p:pic>
      <p:pic>
        <p:nvPicPr>
          <p:cNvPr id="385" name="Google Shape;385;p22"/>
          <p:cNvPicPr preferRelativeResize="0"/>
          <p:nvPr/>
        </p:nvPicPr>
        <p:blipFill rotWithShape="1">
          <a:blip r:embed="rId7">
            <a:alphaModFix/>
          </a:blip>
          <a:srcRect b="0" l="0" r="0" t="0"/>
          <a:stretch/>
        </p:blipFill>
        <p:spPr>
          <a:xfrm rot="7138974">
            <a:off x="-290636" y="211853"/>
            <a:ext cx="1248132" cy="435921"/>
          </a:xfrm>
          <a:prstGeom prst="rect">
            <a:avLst/>
          </a:prstGeom>
          <a:noFill/>
          <a:ln>
            <a:noFill/>
          </a:ln>
        </p:spPr>
      </p:pic>
      <p:grpSp>
        <p:nvGrpSpPr>
          <p:cNvPr id="386" name="Google Shape;386;p22"/>
          <p:cNvGrpSpPr/>
          <p:nvPr/>
        </p:nvGrpSpPr>
        <p:grpSpPr>
          <a:xfrm>
            <a:off x="308716" y="983633"/>
            <a:ext cx="2586551" cy="961755"/>
            <a:chOff x="74342" y="1538752"/>
            <a:chExt cx="9069658" cy="3323063"/>
          </a:xfrm>
        </p:grpSpPr>
        <p:sp>
          <p:nvSpPr>
            <p:cNvPr id="387" name="Google Shape;387;p22"/>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rực rỡ</a:t>
              </a:r>
              <a:endParaRPr sz="3200">
                <a:solidFill>
                  <a:srgbClr val="0070C0"/>
                </a:solidFill>
                <a:latin typeface="Anton"/>
                <a:ea typeface="Anton"/>
                <a:cs typeface="Anton"/>
                <a:sym typeface="Anton"/>
              </a:endParaRPr>
            </a:p>
          </p:txBody>
        </p:sp>
        <p:sp>
          <p:nvSpPr>
            <p:cNvPr id="388" name="Google Shape;388;p22"/>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89" name="Google Shape;389;p22"/>
          <p:cNvGrpSpPr/>
          <p:nvPr/>
        </p:nvGrpSpPr>
        <p:grpSpPr>
          <a:xfrm>
            <a:off x="3108474" y="983632"/>
            <a:ext cx="2586551" cy="961755"/>
            <a:chOff x="74342" y="1538752"/>
            <a:chExt cx="9069658" cy="3323063"/>
          </a:xfrm>
        </p:grpSpPr>
        <p:sp>
          <p:nvSpPr>
            <p:cNvPr id="390" name="Google Shape;390;p22"/>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khổng lồ</a:t>
              </a:r>
              <a:endParaRPr sz="3200">
                <a:solidFill>
                  <a:srgbClr val="0070C0"/>
                </a:solidFill>
                <a:latin typeface="Anton"/>
                <a:ea typeface="Anton"/>
                <a:cs typeface="Anton"/>
                <a:sym typeface="Anton"/>
              </a:endParaRPr>
            </a:p>
          </p:txBody>
        </p:sp>
        <p:sp>
          <p:nvSpPr>
            <p:cNvPr id="391" name="Google Shape;391;p22"/>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92" name="Google Shape;392;p22"/>
          <p:cNvGrpSpPr/>
          <p:nvPr/>
        </p:nvGrpSpPr>
        <p:grpSpPr>
          <a:xfrm>
            <a:off x="5888274" y="996717"/>
            <a:ext cx="2586551" cy="961755"/>
            <a:chOff x="74342" y="1538752"/>
            <a:chExt cx="9069658" cy="3323063"/>
          </a:xfrm>
        </p:grpSpPr>
        <p:sp>
          <p:nvSpPr>
            <p:cNvPr id="393" name="Google Shape;393;p22"/>
            <p:cNvSpPr/>
            <p:nvPr/>
          </p:nvSpPr>
          <p:spPr>
            <a:xfrm>
              <a:off x="74342" y="1538752"/>
              <a:ext cx="9069658" cy="3323063"/>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nton"/>
                  <a:ea typeface="Anton"/>
                  <a:cs typeface="Anton"/>
                  <a:sym typeface="Anton"/>
                </a:rPr>
                <a:t> </a:t>
              </a:r>
              <a:r>
                <a:rPr lang="en-US" sz="4000">
                  <a:solidFill>
                    <a:srgbClr val="0070C0"/>
                  </a:solidFill>
                  <a:latin typeface="Anton"/>
                  <a:ea typeface="Anton"/>
                  <a:cs typeface="Anton"/>
                  <a:sym typeface="Anton"/>
                </a:rPr>
                <a:t>đẹp</a:t>
              </a:r>
              <a:endParaRPr sz="3200">
                <a:solidFill>
                  <a:srgbClr val="0070C0"/>
                </a:solidFill>
                <a:latin typeface="Anton"/>
                <a:ea typeface="Anton"/>
                <a:cs typeface="Anton"/>
                <a:sym typeface="Anton"/>
              </a:endParaRPr>
            </a:p>
          </p:txBody>
        </p:sp>
        <p:sp>
          <p:nvSpPr>
            <p:cNvPr id="394" name="Google Shape;394;p22"/>
            <p:cNvSpPr/>
            <p:nvPr/>
          </p:nvSpPr>
          <p:spPr>
            <a:xfrm>
              <a:off x="185852" y="1691269"/>
              <a:ext cx="8880088" cy="3022417"/>
            </a:xfrm>
            <a:prstGeom prst="roundRect">
              <a:avLst>
                <a:gd fmla="val 16667" name="adj"/>
              </a:avLst>
            </a:prstGeom>
            <a:noFill/>
            <a:ln cap="flat" cmpd="sng" w="4445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395" name="Google Shape;395;p22"/>
          <p:cNvSpPr txBox="1"/>
          <p:nvPr/>
        </p:nvSpPr>
        <p:spPr>
          <a:xfrm>
            <a:off x="348160" y="2420621"/>
            <a:ext cx="8892371" cy="206210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Trong vườn, hoa nở </a:t>
            </a:r>
            <a:r>
              <a:rPr lang="en-US" sz="3200">
                <a:solidFill>
                  <a:srgbClr val="C55A11"/>
                </a:solidFill>
                <a:latin typeface="Arial"/>
                <a:ea typeface="Arial"/>
                <a:cs typeface="Arial"/>
                <a:sym typeface="Arial"/>
              </a:rPr>
              <a:t>rực rỡ.</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Phong cảnh nơi đây giống như một bức tranh </a:t>
            </a:r>
            <a:r>
              <a:rPr lang="en-US" sz="3200">
                <a:solidFill>
                  <a:srgbClr val="C55A11"/>
                </a:solidFill>
                <a:latin typeface="Arial"/>
                <a:ea typeface="Arial"/>
                <a:cs typeface="Arial"/>
                <a:sym typeface="Arial"/>
              </a:rPr>
              <a:t>khổng lồ.</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Ngôi nhà này thật </a:t>
            </a:r>
            <a:r>
              <a:rPr lang="en-US" sz="3200">
                <a:solidFill>
                  <a:srgbClr val="C55A11"/>
                </a:solidFill>
                <a:latin typeface="Arial"/>
                <a:ea typeface="Arial"/>
                <a:cs typeface="Arial"/>
                <a:sym typeface="Arial"/>
              </a:rPr>
              <a:t>đẹp!</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3"/>
          <p:cNvSpPr/>
          <p:nvPr/>
        </p:nvSpPr>
        <p:spPr>
          <a:xfrm>
            <a:off x="2291809" y="2289343"/>
            <a:ext cx="7769387" cy="1841852"/>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C00000"/>
                </a:solidFill>
                <a:latin typeface="Quattrocento Sans"/>
                <a:ea typeface="Quattrocento Sans"/>
                <a:cs typeface="Quattrocento Sans"/>
                <a:sym typeface="Quattrocento Sans"/>
              </a:rPr>
              <a:t>Hoàn thành bài tập trong SGK</a:t>
            </a:r>
            <a:endParaRPr b="1" sz="3600">
              <a:solidFill>
                <a:srgbClr val="385623"/>
              </a:solidFill>
              <a:latin typeface="Quattrocento Sans"/>
              <a:ea typeface="Quattrocento Sans"/>
              <a:cs typeface="Quattrocento Sans"/>
              <a:sym typeface="Quattrocento Sans"/>
            </a:endParaRPr>
          </a:p>
          <a:p>
            <a:pPr indent="0" lvl="0" marL="0" marR="0" rtl="0" algn="l">
              <a:lnSpc>
                <a:spcPct val="150000"/>
              </a:lnSpc>
              <a:spcBef>
                <a:spcPts val="0"/>
              </a:spcBef>
              <a:spcAft>
                <a:spcPts val="0"/>
              </a:spcAft>
              <a:buNone/>
            </a:pPr>
            <a:r>
              <a:rPr b="1" lang="en-US" sz="3600">
                <a:solidFill>
                  <a:srgbClr val="C00000"/>
                </a:solidFill>
                <a:latin typeface="Quattrocento Sans"/>
                <a:ea typeface="Quattrocento Sans"/>
                <a:cs typeface="Quattrocento Sans"/>
                <a:sym typeface="Quattrocento Sans"/>
              </a:rPr>
              <a:t>Chuẩn bị bài sau.</a:t>
            </a:r>
            <a:endParaRPr/>
          </a:p>
        </p:txBody>
      </p:sp>
      <p:pic>
        <p:nvPicPr>
          <p:cNvPr id="401" name="Google Shape;401;p23"/>
          <p:cNvPicPr preferRelativeResize="0"/>
          <p:nvPr/>
        </p:nvPicPr>
        <p:blipFill rotWithShape="1">
          <a:blip r:embed="rId3">
            <a:alphaModFix/>
          </a:blip>
          <a:srcRect b="42763" l="54512" r="23414" t="21897"/>
          <a:stretch/>
        </p:blipFill>
        <p:spPr>
          <a:xfrm>
            <a:off x="1639432" y="2370216"/>
            <a:ext cx="876111" cy="788984"/>
          </a:xfrm>
          <a:prstGeom prst="rect">
            <a:avLst/>
          </a:prstGeom>
          <a:noFill/>
          <a:ln>
            <a:noFill/>
          </a:ln>
        </p:spPr>
      </p:pic>
      <p:pic>
        <p:nvPicPr>
          <p:cNvPr id="402" name="Google Shape;402;p23"/>
          <p:cNvPicPr preferRelativeResize="0"/>
          <p:nvPr/>
        </p:nvPicPr>
        <p:blipFill rotWithShape="1">
          <a:blip r:embed="rId3">
            <a:alphaModFix/>
          </a:blip>
          <a:srcRect b="42763" l="54512" r="23414" t="21897"/>
          <a:stretch/>
        </p:blipFill>
        <p:spPr>
          <a:xfrm>
            <a:off x="1609736" y="3361916"/>
            <a:ext cx="876111" cy="788984"/>
          </a:xfrm>
          <a:prstGeom prst="rect">
            <a:avLst/>
          </a:prstGeom>
          <a:noFill/>
          <a:ln>
            <a:noFill/>
          </a:ln>
        </p:spPr>
      </p:pic>
      <p:pic>
        <p:nvPicPr>
          <p:cNvPr id="403" name="Google Shape;403;p23"/>
          <p:cNvPicPr preferRelativeResize="0"/>
          <p:nvPr/>
        </p:nvPicPr>
        <p:blipFill rotWithShape="1">
          <a:blip r:embed="rId4">
            <a:alphaModFix/>
          </a:blip>
          <a:srcRect b="40669" l="0" r="58313" t="0"/>
          <a:stretch/>
        </p:blipFill>
        <p:spPr>
          <a:xfrm>
            <a:off x="1760745" y="-718541"/>
            <a:ext cx="3811836" cy="3051672"/>
          </a:xfrm>
          <a:prstGeom prst="rect">
            <a:avLst/>
          </a:prstGeom>
          <a:noFill/>
          <a:ln>
            <a:noFill/>
          </a:ln>
          <a:effectLst>
            <a:outerShdw blurRad="63500" sx="102000" rotWithShape="0" algn="ctr" sy="102000">
              <a:srgbClr val="000000">
                <a:alpha val="40000"/>
              </a:srgbClr>
            </a:outerShdw>
          </a:effectLst>
        </p:spPr>
      </p:pic>
      <p:pic>
        <p:nvPicPr>
          <p:cNvPr id="404" name="Google Shape;404;p23"/>
          <p:cNvPicPr preferRelativeResize="0"/>
          <p:nvPr/>
        </p:nvPicPr>
        <p:blipFill rotWithShape="1">
          <a:blip r:embed="rId5">
            <a:alphaModFix/>
          </a:blip>
          <a:srcRect b="21000" l="71612" r="0" t="33931"/>
          <a:stretch/>
        </p:blipFill>
        <p:spPr>
          <a:xfrm flipH="1">
            <a:off x="-1122991" y="0"/>
            <a:ext cx="3689715" cy="3101335"/>
          </a:xfrm>
          <a:prstGeom prst="rect">
            <a:avLst/>
          </a:prstGeom>
          <a:noFill/>
          <a:ln>
            <a:noFill/>
          </a:ln>
          <a:effectLst>
            <a:outerShdw blurRad="50800" rotWithShape="0" algn="l" dist="38100">
              <a:srgbClr val="000000">
                <a:alpha val="40000"/>
              </a:srgbClr>
            </a:outerShdw>
            <a:reflection blurRad="0" dir="0" dist="0" endA="300" endPos="35000" kx="0" rotWithShape="0" algn="bl" stA="52000" stPos="0" sy="-100000" ky="0"/>
          </a:effectLst>
        </p:spPr>
      </p:pic>
      <p:sp>
        <p:nvSpPr>
          <p:cNvPr id="405" name="Google Shape;405;p23"/>
          <p:cNvSpPr txBox="1"/>
          <p:nvPr/>
        </p:nvSpPr>
        <p:spPr>
          <a:xfrm>
            <a:off x="3126836" y="845186"/>
            <a:ext cx="56339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56666"/>
                </a:solidFill>
                <a:latin typeface="Arial"/>
                <a:ea typeface="Arial"/>
                <a:cs typeface="Arial"/>
                <a:sym typeface="Arial"/>
              </a:rPr>
              <a:t>DẶN DÒ</a:t>
            </a:r>
            <a:endParaRPr b="1" sz="6000">
              <a:solidFill>
                <a:srgbClr val="E56666"/>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24"/>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411" name="Google Shape;411;p24"/>
          <p:cNvPicPr preferRelativeResize="0"/>
          <p:nvPr/>
        </p:nvPicPr>
        <p:blipFill rotWithShape="1">
          <a:blip r:embed="rId4">
            <a:alphaModFix/>
          </a:blip>
          <a:srcRect b="37777" l="28791" r="43466" t="20932"/>
          <a:stretch/>
        </p:blipFill>
        <p:spPr>
          <a:xfrm>
            <a:off x="6258368" y="1552873"/>
            <a:ext cx="3198225" cy="3205916"/>
          </a:xfrm>
          <a:prstGeom prst="rect">
            <a:avLst/>
          </a:prstGeom>
          <a:noFill/>
          <a:ln>
            <a:noFill/>
          </a:ln>
        </p:spPr>
      </p:pic>
      <p:pic>
        <p:nvPicPr>
          <p:cNvPr id="412" name="Google Shape;412;p24"/>
          <p:cNvPicPr preferRelativeResize="0"/>
          <p:nvPr/>
        </p:nvPicPr>
        <p:blipFill rotWithShape="1">
          <a:blip r:embed="rId5">
            <a:alphaModFix/>
          </a:blip>
          <a:srcRect b="0" l="0" r="0" t="0"/>
          <a:stretch/>
        </p:blipFill>
        <p:spPr>
          <a:xfrm>
            <a:off x="-507999" y="-46430"/>
            <a:ext cx="12192000" cy="500912"/>
          </a:xfrm>
          <a:prstGeom prst="rect">
            <a:avLst/>
          </a:prstGeom>
          <a:noFill/>
          <a:ln>
            <a:noFill/>
          </a:ln>
        </p:spPr>
      </p:pic>
      <p:pic>
        <p:nvPicPr>
          <p:cNvPr id="413" name="Google Shape;413;p24"/>
          <p:cNvPicPr preferRelativeResize="0"/>
          <p:nvPr/>
        </p:nvPicPr>
        <p:blipFill rotWithShape="1">
          <a:blip r:embed="rId6">
            <a:alphaModFix/>
          </a:blip>
          <a:srcRect b="0" l="0" r="0" t="0"/>
          <a:stretch/>
        </p:blipFill>
        <p:spPr>
          <a:xfrm flipH="1">
            <a:off x="734260" y="2786415"/>
            <a:ext cx="3000389" cy="2288802"/>
          </a:xfrm>
          <a:prstGeom prst="rect">
            <a:avLst/>
          </a:prstGeom>
          <a:noFill/>
          <a:ln>
            <a:noFill/>
          </a:ln>
        </p:spPr>
      </p:pic>
      <p:pic>
        <p:nvPicPr>
          <p:cNvPr id="414" name="Google Shape;414;p24"/>
          <p:cNvPicPr preferRelativeResize="0"/>
          <p:nvPr/>
        </p:nvPicPr>
        <p:blipFill rotWithShape="1">
          <a:blip r:embed="rId7">
            <a:alphaModFix/>
          </a:blip>
          <a:srcRect b="39124" l="51818" r="23333" t="12660"/>
          <a:stretch/>
        </p:blipFill>
        <p:spPr>
          <a:xfrm>
            <a:off x="717381" y="238167"/>
            <a:ext cx="2272146" cy="2479965"/>
          </a:xfrm>
          <a:prstGeom prst="rect">
            <a:avLst/>
          </a:prstGeom>
          <a:noFill/>
          <a:ln>
            <a:noFill/>
          </a:ln>
        </p:spPr>
      </p:pic>
      <p:sp>
        <p:nvSpPr>
          <p:cNvPr id="415" name="Google Shape;415;p24"/>
          <p:cNvSpPr txBox="1"/>
          <p:nvPr/>
        </p:nvSpPr>
        <p:spPr>
          <a:xfrm>
            <a:off x="2300313" y="1271582"/>
            <a:ext cx="511013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rgbClr val="0070C0"/>
                </a:solidFill>
                <a:latin typeface="Arial"/>
                <a:ea typeface="Arial"/>
                <a:cs typeface="Arial"/>
                <a:sym typeface="Arial"/>
              </a:rPr>
              <a:t>Chúc các em </a:t>
            </a:r>
            <a:endParaRPr/>
          </a:p>
          <a:p>
            <a:pPr indent="0" lvl="0" marL="0" marR="0" rtl="0" algn="ctr">
              <a:spcBef>
                <a:spcPts val="0"/>
              </a:spcBef>
              <a:spcAft>
                <a:spcPts val="0"/>
              </a:spcAft>
              <a:buNone/>
            </a:pPr>
            <a:r>
              <a:rPr lang="en-US" sz="6000">
                <a:solidFill>
                  <a:srgbClr val="0070C0"/>
                </a:solidFill>
                <a:latin typeface="Arial"/>
                <a:ea typeface="Arial"/>
                <a:cs typeface="Arial"/>
                <a:sym typeface="Arial"/>
              </a:rPr>
              <a:t>Học tốt</a:t>
            </a:r>
            <a:endParaRPr sz="6000">
              <a:solidFill>
                <a:srgbClr val="0070C0"/>
              </a:solidFill>
              <a:latin typeface="Arial"/>
              <a:ea typeface="Arial"/>
              <a:cs typeface="Arial"/>
              <a:sym typeface="Arial"/>
            </a:endParaRPr>
          </a:p>
        </p:txBody>
      </p:sp>
      <p:grpSp>
        <p:nvGrpSpPr>
          <p:cNvPr id="416" name="Google Shape;416;p24"/>
          <p:cNvGrpSpPr/>
          <p:nvPr/>
        </p:nvGrpSpPr>
        <p:grpSpPr>
          <a:xfrm>
            <a:off x="0" y="3186931"/>
            <a:ext cx="12179012" cy="3633405"/>
            <a:chOff x="13279" y="3504518"/>
            <a:chExt cx="12179012" cy="3633405"/>
          </a:xfrm>
        </p:grpSpPr>
        <p:pic>
          <p:nvPicPr>
            <p:cNvPr id="417" name="Google Shape;417;p24"/>
            <p:cNvPicPr preferRelativeResize="0"/>
            <p:nvPr/>
          </p:nvPicPr>
          <p:blipFill rotWithShape="1">
            <a:blip r:embed="rId8">
              <a:alphaModFix/>
            </a:blip>
            <a:srcRect b="0" l="0" r="0" t="0"/>
            <a:stretch/>
          </p:blipFill>
          <p:spPr>
            <a:xfrm flipH="1" rot="10800000">
              <a:off x="13279" y="3504518"/>
              <a:ext cx="6734175" cy="3602305"/>
            </a:xfrm>
            <a:prstGeom prst="rect">
              <a:avLst/>
            </a:prstGeom>
            <a:noFill/>
            <a:ln>
              <a:noFill/>
            </a:ln>
          </p:spPr>
        </p:pic>
        <p:pic>
          <p:nvPicPr>
            <p:cNvPr id="418" name="Google Shape;418;p24"/>
            <p:cNvPicPr preferRelativeResize="0"/>
            <p:nvPr/>
          </p:nvPicPr>
          <p:blipFill rotWithShape="1">
            <a:blip r:embed="rId8">
              <a:alphaModFix/>
            </a:blip>
            <a:srcRect b="0" l="0" r="0" t="0"/>
            <a:stretch/>
          </p:blipFill>
          <p:spPr>
            <a:xfrm flipH="1" rot="10800000">
              <a:off x="5458116" y="3535618"/>
              <a:ext cx="6734175" cy="3602305"/>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422" name="Shape 422"/>
        <p:cNvGrpSpPr/>
        <p:nvPr/>
      </p:nvGrpSpPr>
      <p:grpSpPr>
        <a:xfrm>
          <a:off x="0" y="0"/>
          <a:ext cx="0" cy="0"/>
          <a:chOff x="0" y="0"/>
          <a:chExt cx="0" cy="0"/>
        </a:xfrm>
      </p:grpSpPr>
      <p:pic>
        <p:nvPicPr>
          <p:cNvPr id="423" name="Google Shape;423;p25"/>
          <p:cNvPicPr preferRelativeResize="0"/>
          <p:nvPr/>
        </p:nvPicPr>
        <p:blipFill rotWithShape="1">
          <a:blip r:embed="rId3">
            <a:alphaModFix/>
          </a:blip>
          <a:srcRect b="5611" l="39701" r="25581" t="4725"/>
          <a:stretch/>
        </p:blipFill>
        <p:spPr>
          <a:xfrm>
            <a:off x="0" y="3487081"/>
            <a:ext cx="1181920" cy="1717035"/>
          </a:xfrm>
          <a:prstGeom prst="rect">
            <a:avLst/>
          </a:prstGeom>
          <a:noFill/>
          <a:ln>
            <a:noFill/>
          </a:ln>
        </p:spPr>
      </p:pic>
      <p:sp>
        <p:nvSpPr>
          <p:cNvPr id="424" name="Google Shape;424;p25"/>
          <p:cNvSpPr txBox="1"/>
          <p:nvPr/>
        </p:nvSpPr>
        <p:spPr>
          <a:xfrm>
            <a:off x="431500" y="550382"/>
            <a:ext cx="8137832" cy="1077218"/>
          </a:xfrm>
          <a:prstGeom prst="rect">
            <a:avLst/>
          </a:prstGeom>
          <a:solidFill>
            <a:srgbClr val="FEE599">
              <a:alpha val="3098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Rõ ràng chẳng phải nồi canh</a:t>
            </a:r>
            <a:endParaRPr b="1" sz="3200">
              <a:solidFill>
                <a:schemeClr val="dk1"/>
              </a:solidFill>
              <a:latin typeface="Arial"/>
              <a:ea typeface="Arial"/>
              <a:cs typeface="Arial"/>
              <a:sym typeface="Arial"/>
            </a:endParaRPr>
          </a:p>
          <a:p>
            <a:pPr indent="0" lvl="0" marL="0" marR="0" rtl="0" algn="ctr">
              <a:spcBef>
                <a:spcPts val="0"/>
              </a:spcBef>
              <a:spcAft>
                <a:spcPts val="0"/>
              </a:spcAft>
              <a:buNone/>
            </a:pPr>
            <a:r>
              <a:rPr b="1" lang="en-US" sz="3200">
                <a:solidFill>
                  <a:schemeClr val="dk1"/>
                </a:solidFill>
                <a:latin typeface="Arial"/>
                <a:ea typeface="Arial"/>
                <a:cs typeface="Arial"/>
                <a:sym typeface="Arial"/>
              </a:rPr>
              <a:t>Thế mà vị mặn, nước xanh, cá nhiều?</a:t>
            </a:r>
            <a:endParaRPr/>
          </a:p>
        </p:txBody>
      </p:sp>
      <p:grpSp>
        <p:nvGrpSpPr>
          <p:cNvPr id="425" name="Google Shape;425;p25"/>
          <p:cNvGrpSpPr/>
          <p:nvPr/>
        </p:nvGrpSpPr>
        <p:grpSpPr>
          <a:xfrm>
            <a:off x="618609" y="2895123"/>
            <a:ext cx="4099441" cy="1110785"/>
            <a:chOff x="618609" y="2895123"/>
            <a:chExt cx="4099441" cy="1110785"/>
          </a:xfrm>
        </p:grpSpPr>
        <p:pic>
          <p:nvPicPr>
            <p:cNvPr id="426" name="Google Shape;426;p25"/>
            <p:cNvPicPr preferRelativeResize="0"/>
            <p:nvPr/>
          </p:nvPicPr>
          <p:blipFill rotWithShape="1">
            <a:blip r:embed="rId4">
              <a:alphaModFix/>
            </a:blip>
            <a:srcRect b="52528" l="24945" r="34395" t="29108"/>
            <a:stretch/>
          </p:blipFill>
          <p:spPr>
            <a:xfrm>
              <a:off x="775706" y="2895123"/>
              <a:ext cx="3942344" cy="1110785"/>
            </a:xfrm>
            <a:prstGeom prst="rect">
              <a:avLst/>
            </a:prstGeom>
            <a:noFill/>
            <a:ln>
              <a:noFill/>
            </a:ln>
          </p:spPr>
        </p:pic>
        <p:sp>
          <p:nvSpPr>
            <p:cNvPr id="427" name="Google Shape;427;p25"/>
            <p:cNvSpPr txBox="1"/>
            <p:nvPr/>
          </p:nvSpPr>
          <p:spPr>
            <a:xfrm>
              <a:off x="719626" y="3126306"/>
              <a:ext cx="35249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Hồ</a:t>
              </a:r>
              <a:endParaRPr b="1" sz="2800">
                <a:solidFill>
                  <a:srgbClr val="002060"/>
                </a:solidFill>
                <a:latin typeface="Arial"/>
                <a:ea typeface="Arial"/>
                <a:cs typeface="Arial"/>
                <a:sym typeface="Arial"/>
              </a:endParaRPr>
            </a:p>
          </p:txBody>
        </p:sp>
        <p:pic>
          <p:nvPicPr>
            <p:cNvPr descr="c từ chữ cái ver 1 Illustration - Twinkl" id="428" name="Google Shape;428;p25"/>
            <p:cNvPicPr preferRelativeResize="0"/>
            <p:nvPr/>
          </p:nvPicPr>
          <p:blipFill rotWithShape="1">
            <a:blip r:embed="rId5">
              <a:alphaModFix/>
            </a:blip>
            <a:srcRect b="-2096" l="24878" r="24426" t="-1"/>
            <a:stretch/>
          </p:blipFill>
          <p:spPr>
            <a:xfrm>
              <a:off x="618609" y="3004944"/>
              <a:ext cx="595365" cy="599507"/>
            </a:xfrm>
            <a:prstGeom prst="rect">
              <a:avLst/>
            </a:prstGeom>
            <a:noFill/>
            <a:ln>
              <a:noFill/>
            </a:ln>
          </p:spPr>
        </p:pic>
      </p:grpSp>
      <p:grpSp>
        <p:nvGrpSpPr>
          <p:cNvPr id="429" name="Google Shape;429;p25"/>
          <p:cNvGrpSpPr/>
          <p:nvPr/>
        </p:nvGrpSpPr>
        <p:grpSpPr>
          <a:xfrm>
            <a:off x="4867423" y="1791106"/>
            <a:ext cx="3942344" cy="1110785"/>
            <a:chOff x="4867423" y="1791106"/>
            <a:chExt cx="3942344" cy="1110785"/>
          </a:xfrm>
        </p:grpSpPr>
        <p:pic>
          <p:nvPicPr>
            <p:cNvPr id="430" name="Google Shape;430;p25"/>
            <p:cNvPicPr preferRelativeResize="0"/>
            <p:nvPr/>
          </p:nvPicPr>
          <p:blipFill rotWithShape="1">
            <a:blip r:embed="rId4">
              <a:alphaModFix/>
            </a:blip>
            <a:srcRect b="52528" l="24945" r="34395" t="29108"/>
            <a:stretch/>
          </p:blipFill>
          <p:spPr>
            <a:xfrm>
              <a:off x="4867423" y="1791106"/>
              <a:ext cx="3942344" cy="1110785"/>
            </a:xfrm>
            <a:prstGeom prst="rect">
              <a:avLst/>
            </a:prstGeom>
            <a:noFill/>
            <a:ln>
              <a:noFill/>
            </a:ln>
          </p:spPr>
        </p:pic>
        <p:sp>
          <p:nvSpPr>
            <p:cNvPr id="431" name="Google Shape;431;p25"/>
            <p:cNvSpPr txBox="1"/>
            <p:nvPr/>
          </p:nvSpPr>
          <p:spPr>
            <a:xfrm>
              <a:off x="5364515" y="1983033"/>
              <a:ext cx="34127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Biển</a:t>
              </a:r>
              <a:endParaRPr b="1" sz="2800">
                <a:solidFill>
                  <a:srgbClr val="002060"/>
                </a:solidFill>
                <a:latin typeface="Arial"/>
                <a:ea typeface="Arial"/>
                <a:cs typeface="Arial"/>
                <a:sym typeface="Arial"/>
              </a:endParaRPr>
            </a:p>
          </p:txBody>
        </p:sp>
        <p:pic>
          <p:nvPicPr>
            <p:cNvPr descr="ตัวอักษรลายมือ B ดาวน์โหลดรูปภาพ (รหัส) 400513401_ขนาด 727.6  KB_รูปแบบรูปภาพ PNG _th.lovepik.com" id="432" name="Google Shape;432;p25"/>
            <p:cNvPicPr preferRelativeResize="0"/>
            <p:nvPr/>
          </p:nvPicPr>
          <p:blipFill rotWithShape="1">
            <a:blip r:embed="rId6">
              <a:alphaModFix/>
            </a:blip>
            <a:srcRect b="0" l="0" r="0" t="0"/>
            <a:stretch/>
          </p:blipFill>
          <p:spPr>
            <a:xfrm>
              <a:off x="4881682" y="1821575"/>
              <a:ext cx="620534" cy="629193"/>
            </a:xfrm>
            <a:prstGeom prst="rect">
              <a:avLst/>
            </a:prstGeom>
            <a:noFill/>
            <a:ln>
              <a:noFill/>
            </a:ln>
          </p:spPr>
        </p:pic>
      </p:grpSp>
      <p:grpSp>
        <p:nvGrpSpPr>
          <p:cNvPr id="433" name="Google Shape;433;p25"/>
          <p:cNvGrpSpPr/>
          <p:nvPr/>
        </p:nvGrpSpPr>
        <p:grpSpPr>
          <a:xfrm>
            <a:off x="4972974" y="2843150"/>
            <a:ext cx="4067082" cy="1110785"/>
            <a:chOff x="4972974" y="2843150"/>
            <a:chExt cx="4067082" cy="1110785"/>
          </a:xfrm>
        </p:grpSpPr>
        <p:pic>
          <p:nvPicPr>
            <p:cNvPr id="434" name="Google Shape;434;p25"/>
            <p:cNvPicPr preferRelativeResize="0"/>
            <p:nvPr/>
          </p:nvPicPr>
          <p:blipFill rotWithShape="1">
            <a:blip r:embed="rId4">
              <a:alphaModFix/>
            </a:blip>
            <a:srcRect b="52528" l="24945" r="34395" t="29108"/>
            <a:stretch/>
          </p:blipFill>
          <p:spPr>
            <a:xfrm>
              <a:off x="5028786" y="2843150"/>
              <a:ext cx="3942344" cy="1110785"/>
            </a:xfrm>
            <a:prstGeom prst="rect">
              <a:avLst/>
            </a:prstGeom>
            <a:noFill/>
            <a:ln>
              <a:noFill/>
            </a:ln>
          </p:spPr>
        </p:pic>
        <p:sp>
          <p:nvSpPr>
            <p:cNvPr id="435" name="Google Shape;435;p25"/>
            <p:cNvSpPr txBox="1"/>
            <p:nvPr/>
          </p:nvSpPr>
          <p:spPr>
            <a:xfrm>
              <a:off x="5238298" y="3035077"/>
              <a:ext cx="38017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Núi</a:t>
              </a:r>
              <a:endParaRPr b="1" sz="2800">
                <a:solidFill>
                  <a:srgbClr val="002060"/>
                </a:solidFill>
                <a:latin typeface="Arial"/>
                <a:ea typeface="Arial"/>
                <a:cs typeface="Arial"/>
                <a:sym typeface="Arial"/>
              </a:endParaRPr>
            </a:p>
          </p:txBody>
        </p:sp>
        <p:pic>
          <p:nvPicPr>
            <p:cNvPr descr="Chữ Hoa Màu Cam D PNG Hình ảnh, Hiệu ứng văn bản PSD Để tải xuống miễn phí  - Pngtree" id="436" name="Google Shape;436;p25"/>
            <p:cNvPicPr preferRelativeResize="0"/>
            <p:nvPr/>
          </p:nvPicPr>
          <p:blipFill rotWithShape="1">
            <a:blip r:embed="rId7">
              <a:alphaModFix/>
            </a:blip>
            <a:srcRect b="0" l="0" r="0" t="0"/>
            <a:stretch/>
          </p:blipFill>
          <p:spPr>
            <a:xfrm>
              <a:off x="4972974" y="2874823"/>
              <a:ext cx="530649" cy="530649"/>
            </a:xfrm>
            <a:prstGeom prst="rect">
              <a:avLst/>
            </a:prstGeom>
            <a:noFill/>
            <a:ln>
              <a:noFill/>
            </a:ln>
          </p:spPr>
        </p:pic>
      </p:grpSp>
      <p:grpSp>
        <p:nvGrpSpPr>
          <p:cNvPr id="437" name="Google Shape;437;p25"/>
          <p:cNvGrpSpPr/>
          <p:nvPr/>
        </p:nvGrpSpPr>
        <p:grpSpPr>
          <a:xfrm>
            <a:off x="201999" y="1755843"/>
            <a:ext cx="4202595" cy="1110785"/>
            <a:chOff x="201999" y="1755843"/>
            <a:chExt cx="4202595" cy="1110785"/>
          </a:xfrm>
        </p:grpSpPr>
        <p:pic>
          <p:nvPicPr>
            <p:cNvPr id="438" name="Google Shape;438;p25"/>
            <p:cNvPicPr preferRelativeResize="0"/>
            <p:nvPr/>
          </p:nvPicPr>
          <p:blipFill rotWithShape="1">
            <a:blip r:embed="rId4">
              <a:alphaModFix/>
            </a:blip>
            <a:srcRect b="52528" l="24945" r="34395" t="29108"/>
            <a:stretch/>
          </p:blipFill>
          <p:spPr>
            <a:xfrm>
              <a:off x="462250" y="1755843"/>
              <a:ext cx="3942344" cy="1110785"/>
            </a:xfrm>
            <a:prstGeom prst="rect">
              <a:avLst/>
            </a:prstGeom>
            <a:noFill/>
            <a:ln>
              <a:noFill/>
            </a:ln>
          </p:spPr>
        </p:pic>
        <p:pic>
          <p:nvPicPr>
            <p:cNvPr descr="Balon Huruf unduh gratis - Balon udara panas Percetakan Seni Huruf - balon  huruf gambar png" id="439" name="Google Shape;439;p25"/>
            <p:cNvPicPr preferRelativeResize="0"/>
            <p:nvPr/>
          </p:nvPicPr>
          <p:blipFill rotWithShape="1">
            <a:blip r:embed="rId8">
              <a:alphaModFix/>
            </a:blip>
            <a:srcRect b="0" l="0" r="0" t="0"/>
            <a:stretch/>
          </p:blipFill>
          <p:spPr>
            <a:xfrm>
              <a:off x="201999" y="1938323"/>
              <a:ext cx="693335" cy="693335"/>
            </a:xfrm>
            <a:prstGeom prst="rect">
              <a:avLst/>
            </a:prstGeom>
            <a:noFill/>
            <a:ln>
              <a:noFill/>
            </a:ln>
          </p:spPr>
        </p:pic>
        <p:sp>
          <p:nvSpPr>
            <p:cNvPr id="440" name="Google Shape;440;p25"/>
            <p:cNvSpPr txBox="1"/>
            <p:nvPr/>
          </p:nvSpPr>
          <p:spPr>
            <a:xfrm>
              <a:off x="775706" y="1983033"/>
              <a:ext cx="34127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Sông</a:t>
              </a:r>
              <a:endParaRPr b="1" sz="2800">
                <a:solidFill>
                  <a:srgbClr val="002060"/>
                </a:solidFill>
                <a:latin typeface="Arial"/>
                <a:ea typeface="Arial"/>
                <a:cs typeface="Arial"/>
                <a:sym typeface="Arial"/>
              </a:endParaRPr>
            </a:p>
          </p:txBody>
        </p:sp>
      </p:grpSp>
      <p:pic>
        <p:nvPicPr>
          <p:cNvPr id="441" name="Google Shape;441;p25"/>
          <p:cNvPicPr preferRelativeResize="0"/>
          <p:nvPr/>
        </p:nvPicPr>
        <p:blipFill rotWithShape="1">
          <a:blip r:embed="rId9">
            <a:alphaModFix/>
          </a:blip>
          <a:srcRect b="29084" l="37801" r="38022" t="28522"/>
          <a:stretch/>
        </p:blipFill>
        <p:spPr>
          <a:xfrm>
            <a:off x="7915117" y="-49538"/>
            <a:ext cx="1292168" cy="1274549"/>
          </a:xfrm>
          <a:prstGeom prst="rect">
            <a:avLst/>
          </a:prstGeom>
          <a:noFill/>
          <a:ln>
            <a:noFill/>
          </a:ln>
        </p:spPr>
      </p:pic>
      <p:pic>
        <p:nvPicPr>
          <p:cNvPr id="442" name="Google Shape;442;p25">
            <a:hlinkClick action="ppaction://hlinksldjump" r:id="rId10"/>
          </p:cNvPr>
          <p:cNvPicPr preferRelativeResize="0"/>
          <p:nvPr/>
        </p:nvPicPr>
        <p:blipFill rotWithShape="1">
          <a:blip r:embed="rId11">
            <a:alphaModFix/>
          </a:blip>
          <a:srcRect b="37777" l="28791" r="43466" t="20932"/>
          <a:stretch/>
        </p:blipFill>
        <p:spPr>
          <a:xfrm>
            <a:off x="7504482" y="3591013"/>
            <a:ext cx="1783219" cy="17875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ppt_w</p:attrName>
                                        </p:attrNameLst>
                                      </p:cBhvr>
                                      <p:tavLst>
                                        <p:tav fmla="" tm="0">
                                          <p:val>
                                            <p:strVal val="0"/>
                                          </p:val>
                                        </p:tav>
                                        <p:tav fmla="" tm="100000">
                                          <p:val>
                                            <p:strVal val="#ppt_w"/>
                                          </p:val>
                                        </p:tav>
                                      </p:tavLst>
                                    </p:anim>
                                    <p:anim calcmode="lin" valueType="num">
                                      <p:cBhvr additive="base">
                                        <p:cTn dur="500"/>
                                        <p:tgtEl>
                                          <p:spTgt spid="4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ppt_w</p:attrName>
                                        </p:attrNameLst>
                                      </p:cBhvr>
                                      <p:tavLst>
                                        <p:tav fmla="" tm="0">
                                          <p:val>
                                            <p:strVal val="0"/>
                                          </p:val>
                                        </p:tav>
                                        <p:tav fmla="" tm="100000">
                                          <p:val>
                                            <p:strVal val="#ppt_w"/>
                                          </p:val>
                                        </p:tav>
                                      </p:tavLst>
                                    </p:anim>
                                    <p:anim calcmode="lin" valueType="num">
                                      <p:cBhvr additive="base">
                                        <p:cTn dur="500"/>
                                        <p:tgtEl>
                                          <p:spTgt spid="4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ppt_w</p:attrName>
                                        </p:attrNameLst>
                                      </p:cBhvr>
                                      <p:tavLst>
                                        <p:tav fmla="" tm="0">
                                          <p:val>
                                            <p:strVal val="0"/>
                                          </p:val>
                                        </p:tav>
                                        <p:tav fmla="" tm="100000">
                                          <p:val>
                                            <p:strVal val="#ppt_w"/>
                                          </p:val>
                                        </p:tav>
                                      </p:tavLst>
                                    </p:anim>
                                    <p:anim calcmode="lin" valueType="num">
                                      <p:cBhvr additive="base">
                                        <p:cTn dur="500"/>
                                        <p:tgtEl>
                                          <p:spTgt spid="4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ppt_w</p:attrName>
                                        </p:attrNameLst>
                                      </p:cBhvr>
                                      <p:tavLst>
                                        <p:tav fmla="" tm="0">
                                          <p:val>
                                            <p:strVal val="0"/>
                                          </p:val>
                                        </p:tav>
                                        <p:tav fmla="" tm="100000">
                                          <p:val>
                                            <p:strVal val="#ppt_w"/>
                                          </p:val>
                                        </p:tav>
                                      </p:tavLst>
                                    </p:anim>
                                    <p:anim calcmode="lin" valueType="num">
                                      <p:cBhvr additive="base">
                                        <p:cTn dur="500"/>
                                        <p:tgtEl>
                                          <p:spTgt spid="4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ppt_w</p:attrName>
                                        </p:attrNameLst>
                                      </p:cBhvr>
                                      <p:tavLst>
                                        <p:tav fmla="" tm="0">
                                          <p:val>
                                            <p:strVal val="0"/>
                                          </p:val>
                                        </p:tav>
                                        <p:tav fmla="" tm="100000">
                                          <p:val>
                                            <p:strVal val="#ppt_w"/>
                                          </p:val>
                                        </p:tav>
                                      </p:tavLst>
                                    </p:anim>
                                    <p:anim calcmode="lin" valueType="num">
                                      <p:cBhvr additive="base">
                                        <p:cTn dur="500"/>
                                        <p:tgtEl>
                                          <p:spTgt spid="4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1"/>
                                        </p:tgtEl>
                                        <p:attrNameLst>
                                          <p:attrName>style.visibility</p:attrName>
                                        </p:attrNameLst>
                                      </p:cBhvr>
                                      <p:to>
                                        <p:strVal val="visible"/>
                                      </p:to>
                                    </p:set>
                                    <p:anim calcmode="lin" valueType="num">
                                      <p:cBhvr additive="base">
                                        <p:cTn dur="500"/>
                                        <p:tgtEl>
                                          <p:spTgt spid="441"/>
                                        </p:tgtEl>
                                        <p:attrNameLst>
                                          <p:attrName>ppt_w</p:attrName>
                                        </p:attrNameLst>
                                      </p:cBhvr>
                                      <p:tavLst>
                                        <p:tav fmla="" tm="0">
                                          <p:val>
                                            <p:strVal val="0"/>
                                          </p:val>
                                        </p:tav>
                                        <p:tav fmla="" tm="100000">
                                          <p:val>
                                            <p:strVal val="#ppt_w"/>
                                          </p:val>
                                        </p:tav>
                                      </p:tavLst>
                                    </p:anim>
                                    <p:anim calcmode="lin" valueType="num">
                                      <p:cBhvr additive="base">
                                        <p:cTn dur="500"/>
                                        <p:tgtEl>
                                          <p:spTgt spid="4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425"/>
                                        </p:tgtEl>
                                        <p:attrNameLst>
                                          <p:attrName>ppt_w</p:attrName>
                                        </p:attrNameLst>
                                      </p:cBhvr>
                                      <p:tavLst>
                                        <p:tav fmla="" tm="0">
                                          <p:val>
                                            <p:strVal val="#ppt_w"/>
                                          </p:val>
                                        </p:tav>
                                        <p:tav fmla="" tm="100000">
                                          <p:val>
                                            <p:strVal val="0"/>
                                          </p:val>
                                        </p:tav>
                                      </p:tavLst>
                                    </p:anim>
                                    <p:anim calcmode="lin" valueType="num">
                                      <p:cBhvr additive="base">
                                        <p:cTn dur="500"/>
                                        <p:tgtEl>
                                          <p:spTgt spid="425"/>
                                        </p:tgtEl>
                                        <p:attrNameLst>
                                          <p:attrName>ppt_h</p:attrName>
                                        </p:attrNameLst>
                                      </p:cBhvr>
                                      <p:tavLst>
                                        <p:tav fmla="" tm="0">
                                          <p:val>
                                            <p:strVal val="#ppt_h"/>
                                          </p:val>
                                        </p:tav>
                                        <p:tav fmla="" tm="100000">
                                          <p:val>
                                            <p:strVal val="0"/>
                                          </p:val>
                                        </p:tav>
                                      </p:tavLst>
                                    </p:anim>
                                    <p:set>
                                      <p:cBhvr>
                                        <p:cTn dur="1" fill="hold">
                                          <p:stCondLst>
                                            <p:cond delay="500"/>
                                          </p:stCondLst>
                                        </p:cTn>
                                        <p:tgtEl>
                                          <p:spTgt spid="425"/>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33"/>
                                        </p:tgtEl>
                                        <p:attrNameLst>
                                          <p:attrName>ppt_w</p:attrName>
                                        </p:attrNameLst>
                                      </p:cBhvr>
                                      <p:tavLst>
                                        <p:tav fmla="" tm="0">
                                          <p:val>
                                            <p:strVal val="#ppt_w"/>
                                          </p:val>
                                        </p:tav>
                                        <p:tav fmla="" tm="100000">
                                          <p:val>
                                            <p:strVal val="0"/>
                                          </p:val>
                                        </p:tav>
                                      </p:tavLst>
                                    </p:anim>
                                    <p:anim calcmode="lin" valueType="num">
                                      <p:cBhvr additive="base">
                                        <p:cTn dur="500"/>
                                        <p:tgtEl>
                                          <p:spTgt spid="433"/>
                                        </p:tgtEl>
                                        <p:attrNameLst>
                                          <p:attrName>ppt_h</p:attrName>
                                        </p:attrNameLst>
                                      </p:cBhvr>
                                      <p:tavLst>
                                        <p:tav fmla="" tm="0">
                                          <p:val>
                                            <p:strVal val="#ppt_h"/>
                                          </p:val>
                                        </p:tav>
                                        <p:tav fmla="" tm="100000">
                                          <p:val>
                                            <p:strVal val="0"/>
                                          </p:val>
                                        </p:tav>
                                      </p:tavLst>
                                    </p:anim>
                                    <p:set>
                                      <p:cBhvr>
                                        <p:cTn dur="1" fill="hold">
                                          <p:stCondLst>
                                            <p:cond delay="500"/>
                                          </p:stCondLst>
                                        </p:cTn>
                                        <p:tgtEl>
                                          <p:spTgt spid="433"/>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37"/>
                                        </p:tgtEl>
                                        <p:attrNameLst>
                                          <p:attrName>ppt_w</p:attrName>
                                        </p:attrNameLst>
                                      </p:cBhvr>
                                      <p:tavLst>
                                        <p:tav fmla="" tm="0">
                                          <p:val>
                                            <p:strVal val="#ppt_w"/>
                                          </p:val>
                                        </p:tav>
                                        <p:tav fmla="" tm="100000">
                                          <p:val>
                                            <p:strVal val="0"/>
                                          </p:val>
                                        </p:tav>
                                      </p:tavLst>
                                    </p:anim>
                                    <p:anim calcmode="lin" valueType="num">
                                      <p:cBhvr additive="base">
                                        <p:cTn dur="500"/>
                                        <p:tgtEl>
                                          <p:spTgt spid="437"/>
                                        </p:tgtEl>
                                        <p:attrNameLst>
                                          <p:attrName>ppt_h</p:attrName>
                                        </p:attrNameLst>
                                      </p:cBhvr>
                                      <p:tavLst>
                                        <p:tav fmla="" tm="0">
                                          <p:val>
                                            <p:strVal val="#ppt_h"/>
                                          </p:val>
                                        </p:tav>
                                        <p:tav fmla="" tm="100000">
                                          <p:val>
                                            <p:strVal val="0"/>
                                          </p:val>
                                        </p:tav>
                                      </p:tavLst>
                                    </p:anim>
                                    <p:set>
                                      <p:cBhvr>
                                        <p:cTn dur="1" fill="hold">
                                          <p:stCondLst>
                                            <p:cond delay="500"/>
                                          </p:stCondLst>
                                        </p:cTn>
                                        <p:tgtEl>
                                          <p:spTgt spid="4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26"/>
          <p:cNvPicPr preferRelativeResize="0"/>
          <p:nvPr/>
        </p:nvPicPr>
        <p:blipFill rotWithShape="1">
          <a:blip r:embed="rId3">
            <a:alphaModFix/>
          </a:blip>
          <a:srcRect b="5611" l="39701" r="25581" t="4725"/>
          <a:stretch/>
        </p:blipFill>
        <p:spPr>
          <a:xfrm>
            <a:off x="-181331" y="3170415"/>
            <a:ext cx="1495801" cy="2173025"/>
          </a:xfrm>
          <a:prstGeom prst="rect">
            <a:avLst/>
          </a:prstGeom>
          <a:noFill/>
          <a:ln>
            <a:noFill/>
          </a:ln>
        </p:spPr>
      </p:pic>
      <p:sp>
        <p:nvSpPr>
          <p:cNvPr id="448" name="Google Shape;448;p26"/>
          <p:cNvSpPr txBox="1"/>
          <p:nvPr/>
        </p:nvSpPr>
        <p:spPr>
          <a:xfrm>
            <a:off x="996934" y="451605"/>
            <a:ext cx="7264932" cy="1384995"/>
          </a:xfrm>
          <a:prstGeom prst="rect">
            <a:avLst/>
          </a:prstGeom>
          <a:solidFill>
            <a:srgbClr val="FEE599">
              <a:alpha val="24705"/>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Con gì to nhất biển khơi</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Trên lưng phun nước</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Rong chơi thông ngày?</a:t>
            </a:r>
            <a:endParaRPr/>
          </a:p>
        </p:txBody>
      </p:sp>
      <p:grpSp>
        <p:nvGrpSpPr>
          <p:cNvPr id="449" name="Google Shape;449;p26"/>
          <p:cNvGrpSpPr/>
          <p:nvPr/>
        </p:nvGrpSpPr>
        <p:grpSpPr>
          <a:xfrm>
            <a:off x="672426" y="3306901"/>
            <a:ext cx="4043281" cy="1110785"/>
            <a:chOff x="672426" y="2787430"/>
            <a:chExt cx="4043281" cy="1110785"/>
          </a:xfrm>
        </p:grpSpPr>
        <p:pic>
          <p:nvPicPr>
            <p:cNvPr id="450" name="Google Shape;450;p26"/>
            <p:cNvPicPr preferRelativeResize="0"/>
            <p:nvPr/>
          </p:nvPicPr>
          <p:blipFill rotWithShape="1">
            <a:blip r:embed="rId4">
              <a:alphaModFix/>
            </a:blip>
            <a:srcRect b="52528" l="24945" r="34395" t="29108"/>
            <a:stretch/>
          </p:blipFill>
          <p:spPr>
            <a:xfrm>
              <a:off x="773363" y="2787430"/>
              <a:ext cx="3942344" cy="1110785"/>
            </a:xfrm>
            <a:prstGeom prst="rect">
              <a:avLst/>
            </a:prstGeom>
            <a:noFill/>
            <a:ln>
              <a:noFill/>
            </a:ln>
          </p:spPr>
        </p:pic>
        <p:sp>
          <p:nvSpPr>
            <p:cNvPr id="451" name="Google Shape;451;p26"/>
            <p:cNvSpPr txBox="1"/>
            <p:nvPr/>
          </p:nvSpPr>
          <p:spPr>
            <a:xfrm>
              <a:off x="1190762" y="2963940"/>
              <a:ext cx="35249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Cá voi</a:t>
              </a:r>
              <a:endParaRPr b="1" sz="2800">
                <a:solidFill>
                  <a:srgbClr val="002060"/>
                </a:solidFill>
                <a:latin typeface="Arial"/>
                <a:ea typeface="Arial"/>
                <a:cs typeface="Arial"/>
                <a:sym typeface="Arial"/>
              </a:endParaRPr>
            </a:p>
          </p:txBody>
        </p:sp>
        <p:pic>
          <p:nvPicPr>
            <p:cNvPr descr="c từ chữ cái ver 1 Illustration - Twinkl" id="452" name="Google Shape;452;p26"/>
            <p:cNvPicPr preferRelativeResize="0"/>
            <p:nvPr/>
          </p:nvPicPr>
          <p:blipFill rotWithShape="1">
            <a:blip r:embed="rId5">
              <a:alphaModFix/>
            </a:blip>
            <a:srcRect b="-2096" l="24878" r="24426" t="-1"/>
            <a:stretch/>
          </p:blipFill>
          <p:spPr>
            <a:xfrm>
              <a:off x="672426" y="2835730"/>
              <a:ext cx="595365" cy="551715"/>
            </a:xfrm>
            <a:prstGeom prst="rect">
              <a:avLst/>
            </a:prstGeom>
            <a:noFill/>
            <a:ln>
              <a:noFill/>
            </a:ln>
          </p:spPr>
        </p:pic>
      </p:grpSp>
      <p:grpSp>
        <p:nvGrpSpPr>
          <p:cNvPr id="453" name="Google Shape;453;p26"/>
          <p:cNvGrpSpPr/>
          <p:nvPr/>
        </p:nvGrpSpPr>
        <p:grpSpPr>
          <a:xfrm>
            <a:off x="4936558" y="2116941"/>
            <a:ext cx="4376881" cy="1110785"/>
            <a:chOff x="4936558" y="1597470"/>
            <a:chExt cx="4376881" cy="1110785"/>
          </a:xfrm>
        </p:grpSpPr>
        <p:pic>
          <p:nvPicPr>
            <p:cNvPr id="454" name="Google Shape;454;p26"/>
            <p:cNvPicPr preferRelativeResize="0"/>
            <p:nvPr/>
          </p:nvPicPr>
          <p:blipFill rotWithShape="1">
            <a:blip r:embed="rId4">
              <a:alphaModFix/>
            </a:blip>
            <a:srcRect b="52528" l="24945" r="34395" t="29108"/>
            <a:stretch/>
          </p:blipFill>
          <p:spPr>
            <a:xfrm>
              <a:off x="4936558" y="1597470"/>
              <a:ext cx="3496242" cy="1110785"/>
            </a:xfrm>
            <a:prstGeom prst="rect">
              <a:avLst/>
            </a:prstGeom>
            <a:noFill/>
            <a:ln>
              <a:noFill/>
            </a:ln>
          </p:spPr>
        </p:pic>
        <p:sp>
          <p:nvSpPr>
            <p:cNvPr id="455" name="Google Shape;455;p26"/>
            <p:cNvSpPr txBox="1"/>
            <p:nvPr/>
          </p:nvSpPr>
          <p:spPr>
            <a:xfrm>
              <a:off x="5900652" y="1821172"/>
              <a:ext cx="3412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cá heo</a:t>
              </a:r>
              <a:endParaRPr b="1" sz="2800">
                <a:solidFill>
                  <a:srgbClr val="002060"/>
                </a:solidFill>
                <a:latin typeface="Arial"/>
                <a:ea typeface="Arial"/>
                <a:cs typeface="Arial"/>
                <a:sym typeface="Arial"/>
              </a:endParaRPr>
            </a:p>
          </p:txBody>
        </p:sp>
        <p:pic>
          <p:nvPicPr>
            <p:cNvPr descr="ตัวอักษรลายมือ B ดาวน์โหลดรูปภาพ (รหัส) 400513401_ขนาด 727.6  KB_รูปแบบรูปภาพ PNG _th.lovepik.com" id="456" name="Google Shape;456;p26"/>
            <p:cNvPicPr preferRelativeResize="0"/>
            <p:nvPr/>
          </p:nvPicPr>
          <p:blipFill rotWithShape="1">
            <a:blip r:embed="rId6">
              <a:alphaModFix/>
            </a:blip>
            <a:srcRect b="0" l="0" r="0" t="0"/>
            <a:stretch/>
          </p:blipFill>
          <p:spPr>
            <a:xfrm>
              <a:off x="5213799" y="1769906"/>
              <a:ext cx="620534" cy="629193"/>
            </a:xfrm>
            <a:prstGeom prst="rect">
              <a:avLst/>
            </a:prstGeom>
            <a:noFill/>
            <a:ln>
              <a:noFill/>
            </a:ln>
          </p:spPr>
        </p:pic>
      </p:grpSp>
      <p:grpSp>
        <p:nvGrpSpPr>
          <p:cNvPr id="457" name="Google Shape;457;p26"/>
          <p:cNvGrpSpPr/>
          <p:nvPr/>
        </p:nvGrpSpPr>
        <p:grpSpPr>
          <a:xfrm>
            <a:off x="5130386" y="3204248"/>
            <a:ext cx="4526401" cy="1110785"/>
            <a:chOff x="5130386" y="2684777"/>
            <a:chExt cx="4526401" cy="1110785"/>
          </a:xfrm>
        </p:grpSpPr>
        <p:pic>
          <p:nvPicPr>
            <p:cNvPr id="458" name="Google Shape;458;p26"/>
            <p:cNvPicPr preferRelativeResize="0"/>
            <p:nvPr/>
          </p:nvPicPr>
          <p:blipFill rotWithShape="1">
            <a:blip r:embed="rId4">
              <a:alphaModFix/>
            </a:blip>
            <a:srcRect b="52528" l="24945" r="34395" t="29108"/>
            <a:stretch/>
          </p:blipFill>
          <p:spPr>
            <a:xfrm>
              <a:off x="5130386" y="2684777"/>
              <a:ext cx="3942344" cy="1110785"/>
            </a:xfrm>
            <a:prstGeom prst="rect">
              <a:avLst/>
            </a:prstGeom>
            <a:noFill/>
            <a:ln>
              <a:noFill/>
            </a:ln>
          </p:spPr>
        </p:pic>
        <p:sp>
          <p:nvSpPr>
            <p:cNvPr id="459" name="Google Shape;459;p26"/>
            <p:cNvSpPr txBox="1"/>
            <p:nvPr/>
          </p:nvSpPr>
          <p:spPr>
            <a:xfrm>
              <a:off x="5855029" y="2864225"/>
              <a:ext cx="38017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Tôm càng</a:t>
              </a:r>
              <a:endParaRPr b="1" sz="2800">
                <a:solidFill>
                  <a:srgbClr val="002060"/>
                </a:solidFill>
                <a:latin typeface="Arial"/>
                <a:ea typeface="Arial"/>
                <a:cs typeface="Arial"/>
                <a:sym typeface="Arial"/>
              </a:endParaRPr>
            </a:p>
          </p:txBody>
        </p:sp>
        <p:pic>
          <p:nvPicPr>
            <p:cNvPr descr="Chữ Hoa Màu Cam D PNG Hình ảnh, Hiệu ứng văn bản PSD Để tải xuống miễn phí  - Pngtree" id="460" name="Google Shape;460;p26"/>
            <p:cNvPicPr preferRelativeResize="0"/>
            <p:nvPr/>
          </p:nvPicPr>
          <p:blipFill rotWithShape="1">
            <a:blip r:embed="rId7">
              <a:alphaModFix/>
            </a:blip>
            <a:srcRect b="0" l="0" r="0" t="0"/>
            <a:stretch/>
          </p:blipFill>
          <p:spPr>
            <a:xfrm>
              <a:off x="5324380" y="2818023"/>
              <a:ext cx="530649" cy="530649"/>
            </a:xfrm>
            <a:prstGeom prst="rect">
              <a:avLst/>
            </a:prstGeom>
            <a:noFill/>
            <a:ln>
              <a:noFill/>
            </a:ln>
          </p:spPr>
        </p:pic>
      </p:grpSp>
      <p:grpSp>
        <p:nvGrpSpPr>
          <p:cNvPr id="461" name="Google Shape;461;p26"/>
          <p:cNvGrpSpPr/>
          <p:nvPr/>
        </p:nvGrpSpPr>
        <p:grpSpPr>
          <a:xfrm>
            <a:off x="563850" y="2116941"/>
            <a:ext cx="3942344" cy="1110785"/>
            <a:chOff x="563850" y="1597470"/>
            <a:chExt cx="3942344" cy="1110785"/>
          </a:xfrm>
        </p:grpSpPr>
        <p:pic>
          <p:nvPicPr>
            <p:cNvPr id="462" name="Google Shape;462;p26"/>
            <p:cNvPicPr preferRelativeResize="0"/>
            <p:nvPr/>
          </p:nvPicPr>
          <p:blipFill rotWithShape="1">
            <a:blip r:embed="rId4">
              <a:alphaModFix/>
            </a:blip>
            <a:srcRect b="52528" l="24945" r="34395" t="29108"/>
            <a:stretch/>
          </p:blipFill>
          <p:spPr>
            <a:xfrm>
              <a:off x="563850" y="1597470"/>
              <a:ext cx="3942344" cy="1110785"/>
            </a:xfrm>
            <a:prstGeom prst="rect">
              <a:avLst/>
            </a:prstGeom>
            <a:noFill/>
            <a:ln>
              <a:noFill/>
            </a:ln>
          </p:spPr>
        </p:pic>
        <p:pic>
          <p:nvPicPr>
            <p:cNvPr descr="Balon Huruf unduh gratis - Balon udara panas Percetakan Seni Huruf - balon  huruf gambar png" id="463" name="Google Shape;463;p26"/>
            <p:cNvPicPr preferRelativeResize="0"/>
            <p:nvPr/>
          </p:nvPicPr>
          <p:blipFill rotWithShape="1">
            <a:blip r:embed="rId8">
              <a:alphaModFix/>
            </a:blip>
            <a:srcRect b="0" l="0" r="0" t="0"/>
            <a:stretch/>
          </p:blipFill>
          <p:spPr>
            <a:xfrm>
              <a:off x="640692" y="1696871"/>
              <a:ext cx="693335" cy="693335"/>
            </a:xfrm>
            <a:prstGeom prst="rect">
              <a:avLst/>
            </a:prstGeom>
            <a:noFill/>
            <a:ln>
              <a:noFill/>
            </a:ln>
          </p:spPr>
        </p:pic>
        <p:sp>
          <p:nvSpPr>
            <p:cNvPr id="464" name="Google Shape;464;p26"/>
            <p:cNvSpPr txBox="1"/>
            <p:nvPr/>
          </p:nvSpPr>
          <p:spPr>
            <a:xfrm>
              <a:off x="1038141" y="1781928"/>
              <a:ext cx="34127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Bạch tuộc</a:t>
              </a:r>
              <a:endParaRPr b="1" sz="2800">
                <a:solidFill>
                  <a:srgbClr val="002060"/>
                </a:solidFill>
                <a:latin typeface="Arial"/>
                <a:ea typeface="Arial"/>
                <a:cs typeface="Arial"/>
                <a:sym typeface="Arial"/>
              </a:endParaRPr>
            </a:p>
          </p:txBody>
        </p:sp>
      </p:grpSp>
      <p:pic>
        <p:nvPicPr>
          <p:cNvPr id="465" name="Google Shape;465;p26"/>
          <p:cNvPicPr preferRelativeResize="0"/>
          <p:nvPr/>
        </p:nvPicPr>
        <p:blipFill rotWithShape="1">
          <a:blip r:embed="rId9">
            <a:alphaModFix/>
          </a:blip>
          <a:srcRect b="29084" l="37801" r="38022" t="28522"/>
          <a:stretch/>
        </p:blipFill>
        <p:spPr>
          <a:xfrm>
            <a:off x="8170134" y="-37454"/>
            <a:ext cx="1292168" cy="1274549"/>
          </a:xfrm>
          <a:prstGeom prst="rect">
            <a:avLst/>
          </a:prstGeom>
          <a:noFill/>
          <a:ln>
            <a:noFill/>
          </a:ln>
        </p:spPr>
      </p:pic>
      <p:pic>
        <p:nvPicPr>
          <p:cNvPr id="466" name="Google Shape;466;p26">
            <a:hlinkClick action="ppaction://hlinksldjump" r:id="rId10"/>
          </p:cNvPr>
          <p:cNvPicPr preferRelativeResize="0"/>
          <p:nvPr/>
        </p:nvPicPr>
        <p:blipFill rotWithShape="1">
          <a:blip r:embed="rId11">
            <a:alphaModFix/>
          </a:blip>
          <a:srcRect b="37777" l="28791" r="43466" t="20932"/>
          <a:stretch/>
        </p:blipFill>
        <p:spPr>
          <a:xfrm>
            <a:off x="7341969" y="3487160"/>
            <a:ext cx="1783219" cy="17875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ppt_w</p:attrName>
                                        </p:attrNameLst>
                                      </p:cBhvr>
                                      <p:tavLst>
                                        <p:tav fmla="" tm="0">
                                          <p:val>
                                            <p:strVal val="0"/>
                                          </p:val>
                                        </p:tav>
                                        <p:tav fmla="" tm="100000">
                                          <p:val>
                                            <p:strVal val="#ppt_w"/>
                                          </p:val>
                                        </p:tav>
                                      </p:tavLst>
                                    </p:anim>
                                    <p:anim calcmode="lin" valueType="num">
                                      <p:cBhvr additive="base">
                                        <p:cTn dur="500"/>
                                        <p:tgtEl>
                                          <p:spTgt spid="4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ppt_w</p:attrName>
                                        </p:attrNameLst>
                                      </p:cBhvr>
                                      <p:tavLst>
                                        <p:tav fmla="" tm="0">
                                          <p:val>
                                            <p:strVal val="0"/>
                                          </p:val>
                                        </p:tav>
                                        <p:tav fmla="" tm="100000">
                                          <p:val>
                                            <p:strVal val="#ppt_w"/>
                                          </p:val>
                                        </p:tav>
                                      </p:tavLst>
                                    </p:anim>
                                    <p:anim calcmode="lin" valueType="num">
                                      <p:cBhvr additive="base">
                                        <p:cTn dur="500"/>
                                        <p:tgtEl>
                                          <p:spTgt spid="4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ppt_w</p:attrName>
                                        </p:attrNameLst>
                                      </p:cBhvr>
                                      <p:tavLst>
                                        <p:tav fmla="" tm="0">
                                          <p:val>
                                            <p:strVal val="0"/>
                                          </p:val>
                                        </p:tav>
                                        <p:tav fmla="" tm="100000">
                                          <p:val>
                                            <p:strVal val="#ppt_w"/>
                                          </p:val>
                                        </p:tav>
                                      </p:tavLst>
                                    </p:anim>
                                    <p:anim calcmode="lin" valueType="num">
                                      <p:cBhvr additive="base">
                                        <p:cTn dur="500"/>
                                        <p:tgtEl>
                                          <p:spTgt spid="4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ppt_w</p:attrName>
                                        </p:attrNameLst>
                                      </p:cBhvr>
                                      <p:tavLst>
                                        <p:tav fmla="" tm="0">
                                          <p:val>
                                            <p:strVal val="0"/>
                                          </p:val>
                                        </p:tav>
                                        <p:tav fmla="" tm="100000">
                                          <p:val>
                                            <p:strVal val="#ppt_w"/>
                                          </p:val>
                                        </p:tav>
                                      </p:tavLst>
                                    </p:anim>
                                    <p:anim calcmode="lin" valueType="num">
                                      <p:cBhvr additive="base">
                                        <p:cTn dur="500"/>
                                        <p:tgtEl>
                                          <p:spTgt spid="46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1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453"/>
                                        </p:tgtEl>
                                        <p:attrNameLst>
                                          <p:attrName>ppt_w</p:attrName>
                                        </p:attrNameLst>
                                      </p:cBhvr>
                                      <p:tavLst>
                                        <p:tav fmla="" tm="0">
                                          <p:val>
                                            <p:strVal val="#ppt_w"/>
                                          </p:val>
                                        </p:tav>
                                        <p:tav fmla="" tm="100000">
                                          <p:val>
                                            <p:strVal val="0"/>
                                          </p:val>
                                        </p:tav>
                                      </p:tavLst>
                                    </p:anim>
                                    <p:anim calcmode="lin" valueType="num">
                                      <p:cBhvr additive="base">
                                        <p:cTn dur="500"/>
                                        <p:tgtEl>
                                          <p:spTgt spid="453"/>
                                        </p:tgtEl>
                                        <p:attrNameLst>
                                          <p:attrName>ppt_h</p:attrName>
                                        </p:attrNameLst>
                                      </p:cBhvr>
                                      <p:tavLst>
                                        <p:tav fmla="" tm="0">
                                          <p:val>
                                            <p:strVal val="#ppt_h"/>
                                          </p:val>
                                        </p:tav>
                                        <p:tav fmla="" tm="100000">
                                          <p:val>
                                            <p:strVal val="0"/>
                                          </p:val>
                                        </p:tav>
                                      </p:tavLst>
                                    </p:anim>
                                    <p:set>
                                      <p:cBhvr>
                                        <p:cTn dur="1" fill="hold">
                                          <p:stCondLst>
                                            <p:cond delay="500"/>
                                          </p:stCondLst>
                                        </p:cTn>
                                        <p:tgtEl>
                                          <p:spTgt spid="453"/>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57"/>
                                        </p:tgtEl>
                                        <p:attrNameLst>
                                          <p:attrName>ppt_w</p:attrName>
                                        </p:attrNameLst>
                                      </p:cBhvr>
                                      <p:tavLst>
                                        <p:tav fmla="" tm="0">
                                          <p:val>
                                            <p:strVal val="#ppt_w"/>
                                          </p:val>
                                        </p:tav>
                                        <p:tav fmla="" tm="100000">
                                          <p:val>
                                            <p:strVal val="0"/>
                                          </p:val>
                                        </p:tav>
                                      </p:tavLst>
                                    </p:anim>
                                    <p:anim calcmode="lin" valueType="num">
                                      <p:cBhvr additive="base">
                                        <p:cTn dur="500"/>
                                        <p:tgtEl>
                                          <p:spTgt spid="457"/>
                                        </p:tgtEl>
                                        <p:attrNameLst>
                                          <p:attrName>ppt_h</p:attrName>
                                        </p:attrNameLst>
                                      </p:cBhvr>
                                      <p:tavLst>
                                        <p:tav fmla="" tm="0">
                                          <p:val>
                                            <p:strVal val="#ppt_h"/>
                                          </p:val>
                                        </p:tav>
                                        <p:tav fmla="" tm="100000">
                                          <p:val>
                                            <p:strVal val="0"/>
                                          </p:val>
                                        </p:tav>
                                      </p:tavLst>
                                    </p:anim>
                                    <p:set>
                                      <p:cBhvr>
                                        <p:cTn dur="1" fill="hold">
                                          <p:stCondLst>
                                            <p:cond delay="500"/>
                                          </p:stCondLst>
                                        </p:cTn>
                                        <p:tgtEl>
                                          <p:spTgt spid="457"/>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61"/>
                                        </p:tgtEl>
                                        <p:attrNameLst>
                                          <p:attrName>ppt_w</p:attrName>
                                        </p:attrNameLst>
                                      </p:cBhvr>
                                      <p:tavLst>
                                        <p:tav fmla="" tm="0">
                                          <p:val>
                                            <p:strVal val="#ppt_w"/>
                                          </p:val>
                                        </p:tav>
                                        <p:tav fmla="" tm="100000">
                                          <p:val>
                                            <p:strVal val="0"/>
                                          </p:val>
                                        </p:tav>
                                      </p:tavLst>
                                    </p:anim>
                                    <p:anim calcmode="lin" valueType="num">
                                      <p:cBhvr additive="base">
                                        <p:cTn dur="500"/>
                                        <p:tgtEl>
                                          <p:spTgt spid="461"/>
                                        </p:tgtEl>
                                        <p:attrNameLst>
                                          <p:attrName>ppt_h</p:attrName>
                                        </p:attrNameLst>
                                      </p:cBhvr>
                                      <p:tavLst>
                                        <p:tav fmla="" tm="0">
                                          <p:val>
                                            <p:strVal val="#ppt_h"/>
                                          </p:val>
                                        </p:tav>
                                        <p:tav fmla="" tm="100000">
                                          <p:val>
                                            <p:strVal val="0"/>
                                          </p:val>
                                        </p:tav>
                                      </p:tavLst>
                                    </p:anim>
                                    <p:set>
                                      <p:cBhvr>
                                        <p:cTn dur="1" fill="hold">
                                          <p:stCondLst>
                                            <p:cond delay="500"/>
                                          </p:stCondLst>
                                        </p:cTn>
                                        <p:tgtEl>
                                          <p:spTgt spid="4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27"/>
          <p:cNvGrpSpPr/>
          <p:nvPr/>
        </p:nvGrpSpPr>
        <p:grpSpPr>
          <a:xfrm>
            <a:off x="4950770" y="1711591"/>
            <a:ext cx="2921810" cy="1110785"/>
            <a:chOff x="4950770" y="1711591"/>
            <a:chExt cx="2921810" cy="1110785"/>
          </a:xfrm>
        </p:grpSpPr>
        <p:grpSp>
          <p:nvGrpSpPr>
            <p:cNvPr id="472" name="Google Shape;472;p27"/>
            <p:cNvGrpSpPr/>
            <p:nvPr/>
          </p:nvGrpSpPr>
          <p:grpSpPr>
            <a:xfrm>
              <a:off x="4950770" y="1711591"/>
              <a:ext cx="2921810" cy="1110785"/>
              <a:chOff x="4950770" y="1711591"/>
              <a:chExt cx="2921810" cy="1110785"/>
            </a:xfrm>
          </p:grpSpPr>
          <p:pic>
            <p:nvPicPr>
              <p:cNvPr id="473" name="Google Shape;473;p27"/>
              <p:cNvPicPr preferRelativeResize="0"/>
              <p:nvPr/>
            </p:nvPicPr>
            <p:blipFill rotWithShape="1">
              <a:blip r:embed="rId3">
                <a:alphaModFix/>
              </a:blip>
              <a:srcRect b="52528" l="24945" r="34395" t="29108"/>
              <a:stretch/>
            </p:blipFill>
            <p:spPr>
              <a:xfrm>
                <a:off x="4969005" y="1711591"/>
                <a:ext cx="2903575" cy="1110785"/>
              </a:xfrm>
              <a:prstGeom prst="rect">
                <a:avLst/>
              </a:prstGeom>
              <a:noFill/>
              <a:ln>
                <a:noFill/>
              </a:ln>
            </p:spPr>
          </p:pic>
          <p:pic>
            <p:nvPicPr>
              <p:cNvPr descr="ตัวอักษรลายมือ B ดาวน์โหลดรูปภาพ (รหัส) 400513401_ขนาด 727.6  KB_รูปแบบรูปภาพ PNG _th.lovepik.com" id="474" name="Google Shape;474;p27"/>
              <p:cNvPicPr preferRelativeResize="0"/>
              <p:nvPr/>
            </p:nvPicPr>
            <p:blipFill rotWithShape="1">
              <a:blip r:embed="rId4">
                <a:alphaModFix/>
              </a:blip>
              <a:srcRect b="0" l="0" r="0" t="0"/>
              <a:stretch/>
            </p:blipFill>
            <p:spPr>
              <a:xfrm>
                <a:off x="4950770" y="1739353"/>
                <a:ext cx="620534" cy="629193"/>
              </a:xfrm>
              <a:prstGeom prst="rect">
                <a:avLst/>
              </a:prstGeom>
              <a:noFill/>
              <a:ln>
                <a:noFill/>
              </a:ln>
            </p:spPr>
          </p:pic>
        </p:grpSp>
        <p:sp>
          <p:nvSpPr>
            <p:cNvPr id="475" name="Google Shape;475;p27"/>
            <p:cNvSpPr txBox="1"/>
            <p:nvPr/>
          </p:nvSpPr>
          <p:spPr>
            <a:xfrm>
              <a:off x="5589539" y="1938781"/>
              <a:ext cx="16442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Con cua</a:t>
              </a:r>
              <a:endParaRPr b="1" sz="2800">
                <a:solidFill>
                  <a:srgbClr val="002060"/>
                </a:solidFill>
                <a:latin typeface="Arial"/>
                <a:ea typeface="Arial"/>
                <a:cs typeface="Arial"/>
                <a:sym typeface="Arial"/>
              </a:endParaRPr>
            </a:p>
          </p:txBody>
        </p:sp>
      </p:grpSp>
      <p:pic>
        <p:nvPicPr>
          <p:cNvPr id="476" name="Google Shape;476;p27"/>
          <p:cNvPicPr preferRelativeResize="0"/>
          <p:nvPr/>
        </p:nvPicPr>
        <p:blipFill rotWithShape="1">
          <a:blip r:embed="rId5">
            <a:alphaModFix/>
          </a:blip>
          <a:srcRect b="5611" l="39701" r="25581" t="4725"/>
          <a:stretch/>
        </p:blipFill>
        <p:spPr>
          <a:xfrm>
            <a:off x="-13050" y="3093171"/>
            <a:ext cx="1495801" cy="2173025"/>
          </a:xfrm>
          <a:prstGeom prst="rect">
            <a:avLst/>
          </a:prstGeom>
          <a:noFill/>
          <a:ln>
            <a:noFill/>
          </a:ln>
        </p:spPr>
      </p:pic>
      <p:sp>
        <p:nvSpPr>
          <p:cNvPr id="477" name="Google Shape;477;p27"/>
          <p:cNvSpPr txBox="1"/>
          <p:nvPr/>
        </p:nvSpPr>
        <p:spPr>
          <a:xfrm>
            <a:off x="596297" y="565726"/>
            <a:ext cx="7875760" cy="954107"/>
          </a:xfrm>
          <a:prstGeom prst="rect">
            <a:avLst/>
          </a:prstGeom>
          <a:solidFill>
            <a:srgbClr val="FEE599">
              <a:alpha val="24705"/>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Con gì bên ngoài trắng phau phau</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Trong bụng lại có mực một màu đen thui?</a:t>
            </a:r>
            <a:endParaRPr/>
          </a:p>
        </p:txBody>
      </p:sp>
      <p:grpSp>
        <p:nvGrpSpPr>
          <p:cNvPr id="478" name="Google Shape;478;p27"/>
          <p:cNvGrpSpPr/>
          <p:nvPr/>
        </p:nvGrpSpPr>
        <p:grpSpPr>
          <a:xfrm>
            <a:off x="909753" y="2850871"/>
            <a:ext cx="3482121" cy="1110785"/>
            <a:chOff x="909753" y="2850871"/>
            <a:chExt cx="3482121" cy="1110785"/>
          </a:xfrm>
        </p:grpSpPr>
        <p:pic>
          <p:nvPicPr>
            <p:cNvPr id="479" name="Google Shape;479;p27"/>
            <p:cNvPicPr preferRelativeResize="0"/>
            <p:nvPr/>
          </p:nvPicPr>
          <p:blipFill rotWithShape="1">
            <a:blip r:embed="rId3">
              <a:alphaModFix/>
            </a:blip>
            <a:srcRect b="52528" l="24945" r="34395" t="29108"/>
            <a:stretch/>
          </p:blipFill>
          <p:spPr>
            <a:xfrm>
              <a:off x="909753" y="2850871"/>
              <a:ext cx="3288294" cy="1110785"/>
            </a:xfrm>
            <a:prstGeom prst="rect">
              <a:avLst/>
            </a:prstGeom>
            <a:noFill/>
            <a:ln>
              <a:noFill/>
            </a:ln>
          </p:spPr>
        </p:pic>
        <p:sp>
          <p:nvSpPr>
            <p:cNvPr id="480" name="Google Shape;480;p27"/>
            <p:cNvSpPr txBox="1"/>
            <p:nvPr/>
          </p:nvSpPr>
          <p:spPr>
            <a:xfrm>
              <a:off x="1768149" y="3049566"/>
              <a:ext cx="26237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Con cá ngựa</a:t>
              </a:r>
              <a:endParaRPr b="1" sz="2800">
                <a:solidFill>
                  <a:srgbClr val="002060"/>
                </a:solidFill>
                <a:latin typeface="Arial"/>
                <a:ea typeface="Arial"/>
                <a:cs typeface="Arial"/>
                <a:sym typeface="Arial"/>
              </a:endParaRPr>
            </a:p>
          </p:txBody>
        </p:sp>
        <p:pic>
          <p:nvPicPr>
            <p:cNvPr descr="c từ chữ cái ver 1 Illustration - Twinkl" id="481" name="Google Shape;481;p27"/>
            <p:cNvPicPr preferRelativeResize="0"/>
            <p:nvPr/>
          </p:nvPicPr>
          <p:blipFill rotWithShape="1">
            <a:blip r:embed="rId6">
              <a:alphaModFix/>
            </a:blip>
            <a:srcRect b="-2096" l="24878" r="24426" t="-1"/>
            <a:stretch/>
          </p:blipFill>
          <p:spPr>
            <a:xfrm>
              <a:off x="982041" y="3068899"/>
              <a:ext cx="595365" cy="599507"/>
            </a:xfrm>
            <a:prstGeom prst="rect">
              <a:avLst/>
            </a:prstGeom>
            <a:noFill/>
            <a:ln>
              <a:noFill/>
            </a:ln>
          </p:spPr>
        </p:pic>
      </p:grpSp>
      <p:grpSp>
        <p:nvGrpSpPr>
          <p:cNvPr id="482" name="Google Shape;482;p27"/>
          <p:cNvGrpSpPr/>
          <p:nvPr/>
        </p:nvGrpSpPr>
        <p:grpSpPr>
          <a:xfrm>
            <a:off x="5076112" y="2798898"/>
            <a:ext cx="3643135" cy="1110785"/>
            <a:chOff x="5076112" y="2798898"/>
            <a:chExt cx="3643135" cy="1110785"/>
          </a:xfrm>
        </p:grpSpPr>
        <p:pic>
          <p:nvPicPr>
            <p:cNvPr id="483" name="Google Shape;483;p27"/>
            <p:cNvPicPr preferRelativeResize="0"/>
            <p:nvPr/>
          </p:nvPicPr>
          <p:blipFill rotWithShape="1">
            <a:blip r:embed="rId3">
              <a:alphaModFix/>
            </a:blip>
            <a:srcRect b="52528" l="24945" r="34395" t="29108"/>
            <a:stretch/>
          </p:blipFill>
          <p:spPr>
            <a:xfrm>
              <a:off x="5162833" y="2798898"/>
              <a:ext cx="3556414" cy="1110785"/>
            </a:xfrm>
            <a:prstGeom prst="rect">
              <a:avLst/>
            </a:prstGeom>
            <a:noFill/>
            <a:ln>
              <a:noFill/>
            </a:ln>
          </p:spPr>
        </p:pic>
        <p:sp>
          <p:nvSpPr>
            <p:cNvPr id="484" name="Google Shape;484;p27"/>
            <p:cNvSpPr txBox="1"/>
            <p:nvPr/>
          </p:nvSpPr>
          <p:spPr>
            <a:xfrm>
              <a:off x="5571304" y="3029938"/>
              <a:ext cx="29007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Con mực</a:t>
              </a:r>
              <a:endParaRPr b="1" sz="2800">
                <a:solidFill>
                  <a:srgbClr val="002060"/>
                </a:solidFill>
                <a:latin typeface="Arial"/>
                <a:ea typeface="Arial"/>
                <a:cs typeface="Arial"/>
                <a:sym typeface="Arial"/>
              </a:endParaRPr>
            </a:p>
          </p:txBody>
        </p:sp>
        <p:pic>
          <p:nvPicPr>
            <p:cNvPr descr="Chữ Hoa Màu Cam D PNG Hình ảnh, Hiệu ứng văn bản PSD Để tải xuống miễn phí  - Pngtree" id="485" name="Google Shape;485;p27"/>
            <p:cNvPicPr preferRelativeResize="0"/>
            <p:nvPr/>
          </p:nvPicPr>
          <p:blipFill rotWithShape="1">
            <a:blip r:embed="rId7">
              <a:alphaModFix/>
            </a:blip>
            <a:srcRect b="0" l="0" r="0" t="0"/>
            <a:stretch/>
          </p:blipFill>
          <p:spPr>
            <a:xfrm>
              <a:off x="5076112" y="2850138"/>
              <a:ext cx="530649" cy="530649"/>
            </a:xfrm>
            <a:prstGeom prst="rect">
              <a:avLst/>
            </a:prstGeom>
            <a:noFill/>
            <a:ln>
              <a:noFill/>
            </a:ln>
          </p:spPr>
        </p:pic>
      </p:grpSp>
      <p:grpSp>
        <p:nvGrpSpPr>
          <p:cNvPr id="486" name="Google Shape;486;p27"/>
          <p:cNvGrpSpPr/>
          <p:nvPr/>
        </p:nvGrpSpPr>
        <p:grpSpPr>
          <a:xfrm>
            <a:off x="596297" y="1711591"/>
            <a:ext cx="3942344" cy="1110785"/>
            <a:chOff x="596297" y="1711591"/>
            <a:chExt cx="3942344" cy="1110785"/>
          </a:xfrm>
        </p:grpSpPr>
        <p:pic>
          <p:nvPicPr>
            <p:cNvPr id="487" name="Google Shape;487;p27"/>
            <p:cNvPicPr preferRelativeResize="0"/>
            <p:nvPr/>
          </p:nvPicPr>
          <p:blipFill rotWithShape="1">
            <a:blip r:embed="rId3">
              <a:alphaModFix/>
            </a:blip>
            <a:srcRect b="52528" l="24945" r="34395" t="29108"/>
            <a:stretch/>
          </p:blipFill>
          <p:spPr>
            <a:xfrm>
              <a:off x="596297" y="1711591"/>
              <a:ext cx="3942344" cy="1110785"/>
            </a:xfrm>
            <a:prstGeom prst="rect">
              <a:avLst/>
            </a:prstGeom>
            <a:noFill/>
            <a:ln>
              <a:noFill/>
            </a:ln>
          </p:spPr>
        </p:pic>
        <p:pic>
          <p:nvPicPr>
            <p:cNvPr descr="Balon Huruf unduh gratis - Balon udara panas Percetakan Seni Huruf - balon  huruf gambar png" id="488" name="Google Shape;488;p27"/>
            <p:cNvPicPr preferRelativeResize="0"/>
            <p:nvPr/>
          </p:nvPicPr>
          <p:blipFill rotWithShape="1">
            <a:blip r:embed="rId8">
              <a:alphaModFix/>
            </a:blip>
            <a:srcRect b="0" l="0" r="0" t="0"/>
            <a:stretch/>
          </p:blipFill>
          <p:spPr>
            <a:xfrm>
              <a:off x="707575" y="1895357"/>
              <a:ext cx="567930" cy="567930"/>
            </a:xfrm>
            <a:prstGeom prst="rect">
              <a:avLst/>
            </a:prstGeom>
            <a:noFill/>
            <a:ln>
              <a:noFill/>
            </a:ln>
          </p:spPr>
        </p:pic>
        <p:sp>
          <p:nvSpPr>
            <p:cNvPr id="489" name="Google Shape;489;p27"/>
            <p:cNvSpPr txBox="1"/>
            <p:nvPr/>
          </p:nvSpPr>
          <p:spPr>
            <a:xfrm>
              <a:off x="1386491" y="1938781"/>
              <a:ext cx="28115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Con bạch tuộc</a:t>
              </a:r>
              <a:endParaRPr b="1" sz="2800">
                <a:solidFill>
                  <a:srgbClr val="002060"/>
                </a:solidFill>
                <a:latin typeface="Arial"/>
                <a:ea typeface="Arial"/>
                <a:cs typeface="Arial"/>
                <a:sym typeface="Arial"/>
              </a:endParaRPr>
            </a:p>
          </p:txBody>
        </p:sp>
      </p:grpSp>
      <p:pic>
        <p:nvPicPr>
          <p:cNvPr id="490" name="Google Shape;490;p27"/>
          <p:cNvPicPr preferRelativeResize="0"/>
          <p:nvPr/>
        </p:nvPicPr>
        <p:blipFill rotWithShape="1">
          <a:blip r:embed="rId9">
            <a:alphaModFix/>
          </a:blip>
          <a:srcRect b="29084" l="37801" r="38022" t="28522"/>
          <a:stretch/>
        </p:blipFill>
        <p:spPr>
          <a:xfrm>
            <a:off x="8049164" y="7301"/>
            <a:ext cx="1292168" cy="1274549"/>
          </a:xfrm>
          <a:prstGeom prst="rect">
            <a:avLst/>
          </a:prstGeom>
          <a:noFill/>
          <a:ln>
            <a:noFill/>
          </a:ln>
        </p:spPr>
      </p:pic>
      <p:pic>
        <p:nvPicPr>
          <p:cNvPr id="491" name="Google Shape;491;p27">
            <a:hlinkClick action="ppaction://hlinksldjump" r:id="rId10"/>
          </p:cNvPr>
          <p:cNvPicPr preferRelativeResize="0"/>
          <p:nvPr/>
        </p:nvPicPr>
        <p:blipFill rotWithShape="1">
          <a:blip r:embed="rId11">
            <a:alphaModFix/>
          </a:blip>
          <a:srcRect b="37777" l="28791" r="43466" t="20932"/>
          <a:stretch/>
        </p:blipFill>
        <p:spPr>
          <a:xfrm>
            <a:off x="7558113" y="3300791"/>
            <a:ext cx="1783219" cy="17875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ppt_w</p:attrName>
                                        </p:attrNameLst>
                                      </p:cBhvr>
                                      <p:tavLst>
                                        <p:tav fmla="" tm="0">
                                          <p:val>
                                            <p:strVal val="0"/>
                                          </p:val>
                                        </p:tav>
                                        <p:tav fmla="" tm="100000">
                                          <p:val>
                                            <p:strVal val="#ppt_w"/>
                                          </p:val>
                                        </p:tav>
                                      </p:tavLst>
                                    </p:anim>
                                    <p:anim calcmode="lin" valueType="num">
                                      <p:cBhvr additive="base">
                                        <p:cTn dur="500"/>
                                        <p:tgtEl>
                                          <p:spTgt spid="4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ppt_w</p:attrName>
                                        </p:attrNameLst>
                                      </p:cBhvr>
                                      <p:tavLst>
                                        <p:tav fmla="" tm="0">
                                          <p:val>
                                            <p:strVal val="0"/>
                                          </p:val>
                                        </p:tav>
                                        <p:tav fmla="" tm="100000">
                                          <p:val>
                                            <p:strVal val="#ppt_w"/>
                                          </p:val>
                                        </p:tav>
                                      </p:tavLst>
                                    </p:anim>
                                    <p:anim calcmode="lin" valueType="num">
                                      <p:cBhvr additive="base">
                                        <p:cTn dur="500"/>
                                        <p:tgtEl>
                                          <p:spTgt spid="4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ppt_w</p:attrName>
                                        </p:attrNameLst>
                                      </p:cBhvr>
                                      <p:tavLst>
                                        <p:tav fmla="" tm="0">
                                          <p:val>
                                            <p:strVal val="0"/>
                                          </p:val>
                                        </p:tav>
                                        <p:tav fmla="" tm="100000">
                                          <p:val>
                                            <p:strVal val="#ppt_w"/>
                                          </p:val>
                                        </p:tav>
                                      </p:tavLst>
                                    </p:anim>
                                    <p:anim calcmode="lin" valueType="num">
                                      <p:cBhvr additive="base">
                                        <p:cTn dur="500"/>
                                        <p:tgtEl>
                                          <p:spTgt spid="4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ppt_w</p:attrName>
                                        </p:attrNameLst>
                                      </p:cBhvr>
                                      <p:tavLst>
                                        <p:tav fmla="" tm="0">
                                          <p:val>
                                            <p:strVal val="0"/>
                                          </p:val>
                                        </p:tav>
                                        <p:tav fmla="" tm="100000">
                                          <p:val>
                                            <p:strVal val="#ppt_w"/>
                                          </p:val>
                                        </p:tav>
                                      </p:tavLst>
                                    </p:anim>
                                    <p:anim calcmode="lin" valueType="num">
                                      <p:cBhvr additive="base">
                                        <p:cTn dur="500"/>
                                        <p:tgtEl>
                                          <p:spTgt spid="4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ppt_w</p:attrName>
                                        </p:attrNameLst>
                                      </p:cBhvr>
                                      <p:tavLst>
                                        <p:tav fmla="" tm="0">
                                          <p:val>
                                            <p:strVal val="0"/>
                                          </p:val>
                                        </p:tav>
                                        <p:tav fmla="" tm="100000">
                                          <p:val>
                                            <p:strVal val="#ppt_w"/>
                                          </p:val>
                                        </p:tav>
                                      </p:tavLst>
                                    </p:anim>
                                    <p:anim calcmode="lin" valueType="num">
                                      <p:cBhvr additive="base">
                                        <p:cTn dur="50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486"/>
                                        </p:tgtEl>
                                        <p:attrNameLst>
                                          <p:attrName>ppt_w</p:attrName>
                                        </p:attrNameLst>
                                      </p:cBhvr>
                                      <p:tavLst>
                                        <p:tav fmla="" tm="0">
                                          <p:val>
                                            <p:strVal val="#ppt_w"/>
                                          </p:val>
                                        </p:tav>
                                        <p:tav fmla="" tm="100000">
                                          <p:val>
                                            <p:strVal val="0"/>
                                          </p:val>
                                        </p:tav>
                                      </p:tavLst>
                                    </p:anim>
                                    <p:anim calcmode="lin" valueType="num">
                                      <p:cBhvr additive="base">
                                        <p:cTn dur="500"/>
                                        <p:tgtEl>
                                          <p:spTgt spid="486"/>
                                        </p:tgtEl>
                                        <p:attrNameLst>
                                          <p:attrName>ppt_h</p:attrName>
                                        </p:attrNameLst>
                                      </p:cBhvr>
                                      <p:tavLst>
                                        <p:tav fmla="" tm="0">
                                          <p:val>
                                            <p:strVal val="#ppt_h"/>
                                          </p:val>
                                        </p:tav>
                                        <p:tav fmla="" tm="100000">
                                          <p:val>
                                            <p:strVal val="0"/>
                                          </p:val>
                                        </p:tav>
                                      </p:tavLst>
                                    </p:anim>
                                    <p:set>
                                      <p:cBhvr>
                                        <p:cTn dur="1" fill="hold">
                                          <p:stCondLst>
                                            <p:cond delay="500"/>
                                          </p:stCondLst>
                                        </p:cTn>
                                        <p:tgtEl>
                                          <p:spTgt spid="48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71"/>
                                        </p:tgtEl>
                                        <p:attrNameLst>
                                          <p:attrName>ppt_w</p:attrName>
                                        </p:attrNameLst>
                                      </p:cBhvr>
                                      <p:tavLst>
                                        <p:tav fmla="" tm="0">
                                          <p:val>
                                            <p:strVal val="#ppt_w"/>
                                          </p:val>
                                        </p:tav>
                                        <p:tav fmla="" tm="100000">
                                          <p:val>
                                            <p:strVal val="0"/>
                                          </p:val>
                                        </p:tav>
                                      </p:tavLst>
                                    </p:anim>
                                    <p:anim calcmode="lin" valueType="num">
                                      <p:cBhvr additive="base">
                                        <p:cTn dur="500"/>
                                        <p:tgtEl>
                                          <p:spTgt spid="471"/>
                                        </p:tgtEl>
                                        <p:attrNameLst>
                                          <p:attrName>ppt_h</p:attrName>
                                        </p:attrNameLst>
                                      </p:cBhvr>
                                      <p:tavLst>
                                        <p:tav fmla="" tm="0">
                                          <p:val>
                                            <p:strVal val="#ppt_h"/>
                                          </p:val>
                                        </p:tav>
                                        <p:tav fmla="" tm="100000">
                                          <p:val>
                                            <p:strVal val="0"/>
                                          </p:val>
                                        </p:tav>
                                      </p:tavLst>
                                    </p:anim>
                                    <p:set>
                                      <p:cBhvr>
                                        <p:cTn dur="1" fill="hold">
                                          <p:stCondLst>
                                            <p:cond delay="500"/>
                                          </p:stCondLst>
                                        </p:cTn>
                                        <p:tgtEl>
                                          <p:spTgt spid="471"/>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478"/>
                                        </p:tgtEl>
                                        <p:attrNameLst>
                                          <p:attrName>ppt_w</p:attrName>
                                        </p:attrNameLst>
                                      </p:cBhvr>
                                      <p:tavLst>
                                        <p:tav fmla="" tm="0">
                                          <p:val>
                                            <p:strVal val="#ppt_w"/>
                                          </p:val>
                                        </p:tav>
                                        <p:tav fmla="" tm="100000">
                                          <p:val>
                                            <p:strVal val="0"/>
                                          </p:val>
                                        </p:tav>
                                      </p:tavLst>
                                    </p:anim>
                                    <p:anim calcmode="lin" valueType="num">
                                      <p:cBhvr additive="base">
                                        <p:cTn dur="500"/>
                                        <p:tgtEl>
                                          <p:spTgt spid="478"/>
                                        </p:tgtEl>
                                        <p:attrNameLst>
                                          <p:attrName>ppt_h</p:attrName>
                                        </p:attrNameLst>
                                      </p:cBhvr>
                                      <p:tavLst>
                                        <p:tav fmla="" tm="0">
                                          <p:val>
                                            <p:strVal val="#ppt_h"/>
                                          </p:val>
                                        </p:tav>
                                        <p:tav fmla="" tm="100000">
                                          <p:val>
                                            <p:strVal val="0"/>
                                          </p:val>
                                        </p:tav>
                                      </p:tavLst>
                                    </p:anim>
                                    <p:set>
                                      <p:cBhvr>
                                        <p:cTn dur="1" fill="hold">
                                          <p:stCondLst>
                                            <p:cond delay="500"/>
                                          </p:stCondLst>
                                        </p:cTn>
                                        <p:tgtEl>
                                          <p:spTgt spid="4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1" y="1"/>
            <a:ext cx="12192000" cy="500912"/>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7452859" y="3772487"/>
            <a:ext cx="1654148" cy="1703800"/>
          </a:xfrm>
          <a:prstGeom prst="rect">
            <a:avLst/>
          </a:prstGeom>
          <a:noFill/>
          <a:ln>
            <a:noFill/>
          </a:ln>
        </p:spPr>
      </p:pic>
      <p:sp>
        <p:nvSpPr>
          <p:cNvPr id="117" name="Google Shape;117;p3"/>
          <p:cNvSpPr/>
          <p:nvPr/>
        </p:nvSpPr>
        <p:spPr>
          <a:xfrm rot="-594783">
            <a:off x="233893" y="2553904"/>
            <a:ext cx="4959651" cy="228705"/>
          </a:xfrm>
          <a:prstGeom prst="flowChartManualInput">
            <a:avLst/>
          </a:prstGeom>
          <a:solidFill>
            <a:srgbClr val="FFF2CC">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18" name="Google Shape;118;p3"/>
          <p:cNvPicPr preferRelativeResize="0"/>
          <p:nvPr/>
        </p:nvPicPr>
        <p:blipFill rotWithShape="1">
          <a:blip r:embed="rId5">
            <a:alphaModFix/>
          </a:blip>
          <a:srcRect b="37777" l="28791" r="43466" t="20932"/>
          <a:stretch/>
        </p:blipFill>
        <p:spPr>
          <a:xfrm>
            <a:off x="3017179" y="1738102"/>
            <a:ext cx="4824724" cy="4039303"/>
          </a:xfrm>
          <a:prstGeom prst="rect">
            <a:avLst/>
          </a:prstGeom>
          <a:noFill/>
          <a:ln>
            <a:noFill/>
          </a:ln>
        </p:spPr>
      </p:pic>
      <p:sp>
        <p:nvSpPr>
          <p:cNvPr id="119" name="Google Shape;119;p3"/>
          <p:cNvSpPr txBox="1"/>
          <p:nvPr/>
        </p:nvSpPr>
        <p:spPr>
          <a:xfrm rot="685582">
            <a:off x="741245" y="954869"/>
            <a:ext cx="2396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0">
                <a:solidFill>
                  <a:srgbClr val="FFDB01"/>
                </a:solidFill>
                <a:latin typeface="Arial"/>
                <a:ea typeface="Arial"/>
                <a:cs typeface="Arial"/>
                <a:sym typeface="Arial"/>
              </a:rPr>
              <a:t>Đưa</a:t>
            </a:r>
            <a:endParaRPr b="1" sz="8000">
              <a:solidFill>
                <a:srgbClr val="FFDB01"/>
              </a:solidFill>
              <a:latin typeface="Arial"/>
              <a:ea typeface="Arial"/>
              <a:cs typeface="Arial"/>
              <a:sym typeface="Arial"/>
            </a:endParaRPr>
          </a:p>
        </p:txBody>
      </p:sp>
      <p:sp>
        <p:nvSpPr>
          <p:cNvPr id="120" name="Google Shape;120;p3"/>
          <p:cNvSpPr txBox="1"/>
          <p:nvPr/>
        </p:nvSpPr>
        <p:spPr>
          <a:xfrm rot="685582">
            <a:off x="2139863" y="476604"/>
            <a:ext cx="391325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0">
                <a:solidFill>
                  <a:srgbClr val="FFDB01"/>
                </a:solidFill>
                <a:latin typeface="Arial"/>
                <a:ea typeface="Arial"/>
                <a:cs typeface="Arial"/>
                <a:sym typeface="Arial"/>
              </a:rPr>
              <a:t>thuyền</a:t>
            </a:r>
            <a:endParaRPr b="1" sz="8000">
              <a:solidFill>
                <a:srgbClr val="FFDB01"/>
              </a:solidFill>
              <a:latin typeface="Arial"/>
              <a:ea typeface="Arial"/>
              <a:cs typeface="Arial"/>
              <a:sym typeface="Arial"/>
            </a:endParaRPr>
          </a:p>
        </p:txBody>
      </p:sp>
      <p:sp>
        <p:nvSpPr>
          <p:cNvPr id="121" name="Google Shape;121;p3"/>
          <p:cNvSpPr txBox="1"/>
          <p:nvPr/>
        </p:nvSpPr>
        <p:spPr>
          <a:xfrm rot="685582">
            <a:off x="5445145" y="1751802"/>
            <a:ext cx="135485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0">
                <a:solidFill>
                  <a:srgbClr val="FFDB01"/>
                </a:solidFill>
                <a:latin typeface="Arial"/>
                <a:ea typeface="Arial"/>
                <a:cs typeface="Arial"/>
                <a:sym typeface="Arial"/>
              </a:rPr>
              <a:t>ra</a:t>
            </a:r>
            <a:endParaRPr b="1" sz="8000">
              <a:solidFill>
                <a:srgbClr val="FFDB01"/>
              </a:solidFill>
              <a:latin typeface="Arial"/>
              <a:ea typeface="Arial"/>
              <a:cs typeface="Arial"/>
              <a:sym typeface="Arial"/>
            </a:endParaRPr>
          </a:p>
        </p:txBody>
      </p:sp>
      <p:sp>
        <p:nvSpPr>
          <p:cNvPr id="122" name="Google Shape;122;p3"/>
          <p:cNvSpPr txBox="1"/>
          <p:nvPr/>
        </p:nvSpPr>
        <p:spPr>
          <a:xfrm rot="685582">
            <a:off x="6646347" y="1265454"/>
            <a:ext cx="24384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0">
                <a:solidFill>
                  <a:srgbClr val="FFDB01"/>
                </a:solidFill>
                <a:latin typeface="Arial"/>
                <a:ea typeface="Arial"/>
                <a:cs typeface="Arial"/>
                <a:sym typeface="Arial"/>
              </a:rPr>
              <a:t>khơi</a:t>
            </a:r>
            <a:endParaRPr b="1" sz="8000">
              <a:solidFill>
                <a:srgbClr val="FFDB01"/>
              </a:solidFill>
              <a:latin typeface="Arial"/>
              <a:ea typeface="Arial"/>
              <a:cs typeface="Arial"/>
              <a:sym typeface="Arial"/>
            </a:endParaRPr>
          </a:p>
        </p:txBody>
      </p:sp>
      <p:pic>
        <p:nvPicPr>
          <p:cNvPr id="123" name="Google Shape;123;p3"/>
          <p:cNvPicPr preferRelativeResize="0"/>
          <p:nvPr/>
        </p:nvPicPr>
        <p:blipFill rotWithShape="1">
          <a:blip r:embed="rId6">
            <a:alphaModFix/>
          </a:blip>
          <a:srcRect b="0" l="28128" r="31607" t="5334"/>
          <a:stretch/>
        </p:blipFill>
        <p:spPr>
          <a:xfrm rot="278745">
            <a:off x="1462988" y="1939662"/>
            <a:ext cx="2754795" cy="3643332"/>
          </a:xfrm>
          <a:prstGeom prst="rect">
            <a:avLst/>
          </a:prstGeom>
          <a:noFill/>
          <a:ln>
            <a:noFill/>
          </a:ln>
        </p:spPr>
      </p:pic>
      <p:grpSp>
        <p:nvGrpSpPr>
          <p:cNvPr id="124" name="Google Shape;124;p3"/>
          <p:cNvGrpSpPr/>
          <p:nvPr/>
        </p:nvGrpSpPr>
        <p:grpSpPr>
          <a:xfrm>
            <a:off x="-105231" y="3826295"/>
            <a:ext cx="9431010" cy="2634409"/>
            <a:chOff x="13279" y="3504518"/>
            <a:chExt cx="12126926" cy="3633405"/>
          </a:xfrm>
        </p:grpSpPr>
        <p:pic>
          <p:nvPicPr>
            <p:cNvPr id="125" name="Google Shape;125;p3"/>
            <p:cNvPicPr preferRelativeResize="0"/>
            <p:nvPr/>
          </p:nvPicPr>
          <p:blipFill rotWithShape="1">
            <a:blip r:embed="rId7">
              <a:alphaModFix/>
            </a:blip>
            <a:srcRect b="0" l="0" r="0" t="0"/>
            <a:stretch/>
          </p:blipFill>
          <p:spPr>
            <a:xfrm flipH="1" rot="10800000">
              <a:off x="5406026" y="3535618"/>
              <a:ext cx="6734179" cy="3602305"/>
            </a:xfrm>
            <a:prstGeom prst="rect">
              <a:avLst/>
            </a:prstGeom>
            <a:noFill/>
            <a:ln>
              <a:noFill/>
            </a:ln>
          </p:spPr>
        </p:pic>
        <p:pic>
          <p:nvPicPr>
            <p:cNvPr id="126" name="Google Shape;126;p3"/>
            <p:cNvPicPr preferRelativeResize="0"/>
            <p:nvPr/>
          </p:nvPicPr>
          <p:blipFill rotWithShape="1">
            <a:blip r:embed="rId7">
              <a:alphaModFix/>
            </a:blip>
            <a:srcRect b="0" l="0" r="0" t="0"/>
            <a:stretch/>
          </p:blipFill>
          <p:spPr>
            <a:xfrm flipH="1" rot="10800000">
              <a:off x="13279" y="3504518"/>
              <a:ext cx="6734175" cy="3602305"/>
            </a:xfrm>
            <a:prstGeom prst="rect">
              <a:avLst/>
            </a:prstGeom>
            <a:noFill/>
            <a:ln>
              <a:noFill/>
            </a:ln>
          </p:spPr>
        </p:pic>
      </p:grpSp>
      <p:grpSp>
        <p:nvGrpSpPr>
          <p:cNvPr id="127" name="Google Shape;127;p3"/>
          <p:cNvGrpSpPr/>
          <p:nvPr/>
        </p:nvGrpSpPr>
        <p:grpSpPr>
          <a:xfrm>
            <a:off x="113538" y="4033397"/>
            <a:ext cx="9431010" cy="2634409"/>
            <a:chOff x="13279" y="3504518"/>
            <a:chExt cx="12126926" cy="3633405"/>
          </a:xfrm>
        </p:grpSpPr>
        <p:pic>
          <p:nvPicPr>
            <p:cNvPr id="128" name="Google Shape;128;p3"/>
            <p:cNvPicPr preferRelativeResize="0"/>
            <p:nvPr/>
          </p:nvPicPr>
          <p:blipFill rotWithShape="1">
            <a:blip r:embed="rId7">
              <a:alphaModFix/>
            </a:blip>
            <a:srcRect b="0" l="0" r="0" t="0"/>
            <a:stretch/>
          </p:blipFill>
          <p:spPr>
            <a:xfrm flipH="1" rot="10800000">
              <a:off x="5406026" y="3535618"/>
              <a:ext cx="6734179" cy="3602305"/>
            </a:xfrm>
            <a:prstGeom prst="rect">
              <a:avLst/>
            </a:prstGeom>
            <a:noFill/>
            <a:ln>
              <a:noFill/>
            </a:ln>
          </p:spPr>
        </p:pic>
        <p:pic>
          <p:nvPicPr>
            <p:cNvPr id="129" name="Google Shape;129;p3"/>
            <p:cNvPicPr preferRelativeResize="0"/>
            <p:nvPr/>
          </p:nvPicPr>
          <p:blipFill rotWithShape="1">
            <a:blip r:embed="rId7">
              <a:alphaModFix/>
            </a:blip>
            <a:srcRect b="0" l="0" r="0" t="0"/>
            <a:stretch/>
          </p:blipFill>
          <p:spPr>
            <a:xfrm flipH="1" rot="10800000">
              <a:off x="13279" y="3504518"/>
              <a:ext cx="6734175" cy="3602305"/>
            </a:xfrm>
            <a:prstGeom prst="rect">
              <a:avLst/>
            </a:prstGeom>
            <a:noFill/>
            <a:ln>
              <a:noFill/>
            </a:ln>
          </p:spPr>
        </p:pic>
      </p:grpSp>
      <p:pic>
        <p:nvPicPr>
          <p:cNvPr id="130" name="Google Shape;130;p3"/>
          <p:cNvPicPr preferRelativeResize="0"/>
          <p:nvPr/>
        </p:nvPicPr>
        <p:blipFill rotWithShape="1">
          <a:blip r:embed="rId8">
            <a:alphaModFix/>
          </a:blip>
          <a:srcRect b="39124" l="51818" r="23333" t="12660"/>
          <a:stretch/>
        </p:blipFill>
        <p:spPr>
          <a:xfrm rot="892262">
            <a:off x="5672614" y="312972"/>
            <a:ext cx="1674679" cy="18278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2000"/>
                                        <p:tgtEl>
                                          <p:spTgt spid="123"/>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300"/>
                                        <p:tgtEl>
                                          <p:spTgt spid="119"/>
                                        </p:tgtEl>
                                        <p:attrNameLst>
                                          <p:attrName>ppt_y</p:attrName>
                                        </p:attrNameLst>
                                      </p:cBhvr>
                                      <p:tavLst>
                                        <p:tav fmla="" tm="0">
                                          <p:val>
                                            <p:strVal val="#ppt_y+1"/>
                                          </p:val>
                                        </p:tav>
                                        <p:tav fmla="" tm="100000">
                                          <p:val>
                                            <p:strVal val="#ppt_y"/>
                                          </p:val>
                                        </p:tav>
                                      </p:tavLst>
                                    </p:anim>
                                  </p:childTnLst>
                                </p:cTn>
                              </p:par>
                            </p:childTnLst>
                          </p:cTn>
                        </p:par>
                        <p:par>
                          <p:cTn fill="hold">
                            <p:stCondLst>
                              <p:cond delay="3300"/>
                            </p:stCondLst>
                            <p:childTnLst>
                              <p:par>
                                <p:cTn fill="hold" nodeType="after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300"/>
                                        <p:tgtEl>
                                          <p:spTgt spid="120"/>
                                        </p:tgtEl>
                                        <p:attrNameLst>
                                          <p:attrName>ppt_y</p:attrName>
                                        </p:attrNameLst>
                                      </p:cBhvr>
                                      <p:tavLst>
                                        <p:tav fmla="" tm="0">
                                          <p:val>
                                            <p:strVal val="#ppt_y+1"/>
                                          </p:val>
                                        </p:tav>
                                        <p:tav fmla="" tm="100000">
                                          <p:val>
                                            <p:strVal val="#ppt_y"/>
                                          </p:val>
                                        </p:tav>
                                      </p:tavLst>
                                    </p:anim>
                                  </p:childTnLst>
                                </p:cTn>
                              </p:par>
                            </p:childTnLst>
                          </p:cTn>
                        </p:par>
                        <p:par>
                          <p:cTn fill="hold">
                            <p:stCondLst>
                              <p:cond delay="3600"/>
                            </p:stCondLst>
                            <p:childTnLst>
                              <p:par>
                                <p:cTn fill="hold" nodeType="after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300"/>
                                        <p:tgtEl>
                                          <p:spTgt spid="121"/>
                                        </p:tgtEl>
                                        <p:attrNameLst>
                                          <p:attrName>ppt_y</p:attrName>
                                        </p:attrNameLst>
                                      </p:cBhvr>
                                      <p:tavLst>
                                        <p:tav fmla="" tm="0">
                                          <p:val>
                                            <p:strVal val="#ppt_y+1"/>
                                          </p:val>
                                        </p:tav>
                                        <p:tav fmla="" tm="100000">
                                          <p:val>
                                            <p:strVal val="#ppt_y"/>
                                          </p:val>
                                        </p:tav>
                                      </p:tavLst>
                                    </p:anim>
                                  </p:childTnLst>
                                </p:cTn>
                              </p:par>
                            </p:childTnLst>
                          </p:cTn>
                        </p:par>
                        <p:par>
                          <p:cTn fill="hold">
                            <p:stCondLst>
                              <p:cond delay="3900"/>
                            </p:stCondLst>
                            <p:childTnLst>
                              <p:par>
                                <p:cTn fill="hold" nodeType="after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300"/>
                                        <p:tgtEl>
                                          <p:spTgt spid="12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5A9BD5"/>
            </a:gs>
          </a:gsLst>
          <a:path path="circle">
            <a:fillToRect b="50%" l="50%" r="50%" t="50%"/>
          </a:path>
          <a:tileRect/>
        </a:gradFill>
      </p:bgPr>
    </p:bg>
    <p:spTree>
      <p:nvGrpSpPr>
        <p:cNvPr id="135" name="Shape 135"/>
        <p:cNvGrpSpPr/>
        <p:nvPr/>
      </p:nvGrpSpPr>
      <p:grpSpPr>
        <a:xfrm>
          <a:off x="0" y="0"/>
          <a:ext cx="0" cy="0"/>
          <a:chOff x="0" y="0"/>
          <a:chExt cx="0" cy="0"/>
        </a:xfrm>
      </p:grpSpPr>
      <p:pic>
        <p:nvPicPr>
          <p:cNvPr descr="Nước Biển Sky Nền - biển png tải về - Miễn phí trong suốt Màu Xanh png Tải  về." id="136" name="Google Shape;136;p4"/>
          <p:cNvPicPr preferRelativeResize="0"/>
          <p:nvPr/>
        </p:nvPicPr>
        <p:blipFill rotWithShape="1">
          <a:blip r:embed="rId3">
            <a:alphaModFix/>
          </a:blip>
          <a:srcRect b="0" l="0" r="0" t="73991"/>
          <a:stretch/>
        </p:blipFill>
        <p:spPr>
          <a:xfrm>
            <a:off x="0" y="2387600"/>
            <a:ext cx="9144000" cy="2755900"/>
          </a:xfrm>
          <a:prstGeom prst="rect">
            <a:avLst/>
          </a:prstGeom>
          <a:noFill/>
          <a:ln>
            <a:noFill/>
          </a:ln>
        </p:spPr>
      </p:pic>
      <p:pic>
        <p:nvPicPr>
          <p:cNvPr descr="Nhạc bãi biển png | PNGEgg" id="137" name="Google Shape;137;p4"/>
          <p:cNvPicPr preferRelativeResize="0"/>
          <p:nvPr/>
        </p:nvPicPr>
        <p:blipFill rotWithShape="1">
          <a:blip r:embed="rId4">
            <a:alphaModFix/>
          </a:blip>
          <a:srcRect b="0" l="0" r="0" t="0"/>
          <a:stretch/>
        </p:blipFill>
        <p:spPr>
          <a:xfrm flipH="1">
            <a:off x="7271091" y="2387600"/>
            <a:ext cx="2363453" cy="2643606"/>
          </a:xfrm>
          <a:prstGeom prst="rect">
            <a:avLst/>
          </a:prstGeom>
          <a:noFill/>
          <a:ln>
            <a:noFill/>
          </a:ln>
        </p:spPr>
      </p:pic>
      <p:pic>
        <p:nvPicPr>
          <p:cNvPr id="138" name="Google Shape;138;p4"/>
          <p:cNvPicPr preferRelativeResize="0"/>
          <p:nvPr/>
        </p:nvPicPr>
        <p:blipFill rotWithShape="1">
          <a:blip r:embed="rId5">
            <a:alphaModFix/>
          </a:blip>
          <a:srcRect b="37777" l="28791" r="43466" t="20932"/>
          <a:stretch/>
        </p:blipFill>
        <p:spPr>
          <a:xfrm>
            <a:off x="-276715" y="1486533"/>
            <a:ext cx="1474179" cy="1477724"/>
          </a:xfrm>
          <a:prstGeom prst="rect">
            <a:avLst/>
          </a:prstGeom>
          <a:noFill/>
          <a:ln>
            <a:noFill/>
          </a:ln>
        </p:spPr>
      </p:pic>
      <p:pic>
        <p:nvPicPr>
          <p:cNvPr id="139" name="Google Shape;139;p4">
            <a:hlinkClick action="ppaction://hlinksldjump" r:id="rId6"/>
          </p:cNvPr>
          <p:cNvPicPr preferRelativeResize="0"/>
          <p:nvPr/>
        </p:nvPicPr>
        <p:blipFill rotWithShape="1">
          <a:blip r:embed="rId7">
            <a:alphaModFix/>
          </a:blip>
          <a:srcRect b="58851" l="13259" r="61347" t="-1397"/>
          <a:stretch/>
        </p:blipFill>
        <p:spPr>
          <a:xfrm>
            <a:off x="2522804" y="2789403"/>
            <a:ext cx="1726460" cy="1627150"/>
          </a:xfrm>
          <a:prstGeom prst="rect">
            <a:avLst/>
          </a:prstGeom>
          <a:noFill/>
          <a:ln>
            <a:noFill/>
          </a:ln>
        </p:spPr>
      </p:pic>
      <p:sp>
        <p:nvSpPr>
          <p:cNvPr descr="Lá cây dừa xanh - PNG" id="140" name="Google Shape;140;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141" name="Google Shape;141;p4">
            <a:hlinkClick action="ppaction://hlinksldjump" r:id="rId8"/>
          </p:cNvPr>
          <p:cNvPicPr preferRelativeResize="0"/>
          <p:nvPr/>
        </p:nvPicPr>
        <p:blipFill rotWithShape="1">
          <a:blip r:embed="rId9">
            <a:alphaModFix/>
          </a:blip>
          <a:srcRect b="20210" l="60704" r="9857" t="32647"/>
          <a:stretch/>
        </p:blipFill>
        <p:spPr>
          <a:xfrm>
            <a:off x="6854712" y="2244500"/>
            <a:ext cx="1598106" cy="1439515"/>
          </a:xfrm>
          <a:prstGeom prst="rect">
            <a:avLst/>
          </a:prstGeom>
          <a:noFill/>
          <a:ln>
            <a:noFill/>
          </a:ln>
        </p:spPr>
      </p:pic>
      <p:pic>
        <p:nvPicPr>
          <p:cNvPr id="142" name="Google Shape;142;p4">
            <a:hlinkClick action="ppaction://hlinksldjump" r:id="rId10"/>
          </p:cNvPr>
          <p:cNvPicPr preferRelativeResize="0"/>
          <p:nvPr/>
        </p:nvPicPr>
        <p:blipFill rotWithShape="1">
          <a:blip r:embed="rId11">
            <a:alphaModFix/>
          </a:blip>
          <a:srcRect b="0" l="0" r="0" t="0"/>
          <a:stretch/>
        </p:blipFill>
        <p:spPr>
          <a:xfrm>
            <a:off x="4950818" y="2532726"/>
            <a:ext cx="1969179" cy="1883827"/>
          </a:xfrm>
          <a:prstGeom prst="rect">
            <a:avLst/>
          </a:prstGeom>
          <a:noFill/>
          <a:ln>
            <a:noFill/>
          </a:ln>
        </p:spPr>
      </p:pic>
      <p:sp>
        <p:nvSpPr>
          <p:cNvPr id="143" name="Google Shape;143;p4"/>
          <p:cNvSpPr txBox="1"/>
          <p:nvPr/>
        </p:nvSpPr>
        <p:spPr>
          <a:xfrm>
            <a:off x="0" y="6443865"/>
            <a:ext cx="10989733" cy="2062103"/>
          </a:xfrm>
          <a:prstGeom prst="rect">
            <a:avLst/>
          </a:prstGeom>
          <a:solidFill>
            <a:schemeClr val="lt1">
              <a:alpha val="77647"/>
            </a:schemeClr>
          </a:solidFill>
          <a:ln cap="flat" cmpd="sng" w="47625">
            <a:solidFill>
              <a:srgbClr val="7F6000"/>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33CC"/>
                </a:solidFill>
                <a:latin typeface="Times New Roman"/>
                <a:ea typeface="Times New Roman"/>
                <a:cs typeface="Times New Roman"/>
                <a:sym typeface="Times New Roman"/>
              </a:rPr>
              <a:t>Click chiếc tàu 🡪 câu hỏi</a:t>
            </a:r>
            <a:endParaRPr b="1" sz="3200">
              <a:solidFill>
                <a:srgbClr val="0033CC"/>
              </a:solidFill>
              <a:latin typeface="Times New Roman"/>
              <a:ea typeface="Times New Roman"/>
              <a:cs typeface="Times New Roman"/>
              <a:sym typeface="Times New Roman"/>
            </a:endParaRPr>
          </a:p>
          <a:p>
            <a:pPr indent="0" lvl="0" marL="0" marR="0" rtl="0" algn="l">
              <a:spcBef>
                <a:spcPts val="1600"/>
              </a:spcBef>
              <a:spcAft>
                <a:spcPts val="0"/>
              </a:spcAft>
              <a:buNone/>
            </a:pPr>
            <a:r>
              <a:rPr b="1" lang="en-US" sz="3200">
                <a:solidFill>
                  <a:srgbClr val="0033CC"/>
                </a:solidFill>
                <a:latin typeface="Times New Roman"/>
                <a:ea typeface="Times New Roman"/>
                <a:cs typeface="Times New Roman"/>
                <a:sym typeface="Times New Roman"/>
              </a:rPr>
              <a:t>Tại slide câu hỏi: click ngọn hải đăng 🡪 quay lại trang này</a:t>
            </a:r>
            <a:endParaRPr b="1" sz="3200">
              <a:solidFill>
                <a:srgbClr val="0033CC"/>
              </a:solidFill>
              <a:latin typeface="Times New Roman"/>
              <a:ea typeface="Times New Roman"/>
              <a:cs typeface="Times New Roman"/>
              <a:sym typeface="Times New Roman"/>
            </a:endParaRPr>
          </a:p>
          <a:p>
            <a:pPr indent="0" lvl="0" marL="0" marR="0" rtl="0" algn="l">
              <a:spcBef>
                <a:spcPts val="1600"/>
              </a:spcBef>
              <a:spcAft>
                <a:spcPts val="0"/>
              </a:spcAft>
              <a:buNone/>
            </a:pPr>
            <a:r>
              <a:rPr b="1" lang="en-US" sz="3200">
                <a:solidFill>
                  <a:srgbClr val="0033CC"/>
                </a:solidFill>
                <a:latin typeface="Times New Roman"/>
                <a:ea typeface="Times New Roman"/>
                <a:cs typeface="Times New Roman"/>
                <a:sym typeface="Times New Roman"/>
              </a:rPr>
              <a:t>Click Enter qua bài mới</a:t>
            </a:r>
            <a:endParaRPr sz="3200">
              <a:solidFill>
                <a:srgbClr val="0033CC"/>
              </a:solidFill>
              <a:latin typeface="Times New Roman"/>
              <a:ea typeface="Times New Roman"/>
              <a:cs typeface="Times New Roman"/>
              <a:sym typeface="Times New Roman"/>
            </a:endParaRPr>
          </a:p>
        </p:txBody>
      </p:sp>
      <p:pic>
        <p:nvPicPr>
          <p:cNvPr id="144" name="Google Shape;144;p4"/>
          <p:cNvPicPr preferRelativeResize="0"/>
          <p:nvPr/>
        </p:nvPicPr>
        <p:blipFill rotWithShape="1">
          <a:blip r:embed="rId12">
            <a:alphaModFix/>
          </a:blip>
          <a:srcRect b="0" l="0" r="0" t="0"/>
          <a:stretch/>
        </p:blipFill>
        <p:spPr>
          <a:xfrm>
            <a:off x="-640524" y="1838554"/>
            <a:ext cx="3434983" cy="3434983"/>
          </a:xfrm>
          <a:prstGeom prst="rect">
            <a:avLst/>
          </a:prstGeom>
          <a:noFill/>
          <a:ln>
            <a:noFill/>
          </a:ln>
        </p:spPr>
      </p:pic>
      <p:pic>
        <p:nvPicPr>
          <p:cNvPr descr="Seamless background design with red starfish Free Vector" id="145" name="Google Shape;145;p4"/>
          <p:cNvPicPr preferRelativeResize="0"/>
          <p:nvPr/>
        </p:nvPicPr>
        <p:blipFill rotWithShape="1">
          <a:blip r:embed="rId13">
            <a:alphaModFix/>
          </a:blip>
          <a:srcRect b="0" l="0" r="51125" t="0"/>
          <a:stretch/>
        </p:blipFill>
        <p:spPr>
          <a:xfrm>
            <a:off x="1804446" y="4284617"/>
            <a:ext cx="455628" cy="466124"/>
          </a:xfrm>
          <a:prstGeom prst="rect">
            <a:avLst/>
          </a:prstGeom>
          <a:noFill/>
          <a:ln>
            <a:noFill/>
          </a:ln>
        </p:spPr>
      </p:pic>
      <p:pic>
        <p:nvPicPr>
          <p:cNvPr descr="Seamless background design with red starfish Free Vector" id="146" name="Google Shape;146;p4"/>
          <p:cNvPicPr preferRelativeResize="0"/>
          <p:nvPr/>
        </p:nvPicPr>
        <p:blipFill rotWithShape="1">
          <a:blip r:embed="rId13">
            <a:alphaModFix/>
          </a:blip>
          <a:srcRect b="0" l="0" r="51125" t="0"/>
          <a:stretch/>
        </p:blipFill>
        <p:spPr>
          <a:xfrm>
            <a:off x="4253084" y="4600611"/>
            <a:ext cx="455628" cy="466124"/>
          </a:xfrm>
          <a:prstGeom prst="rect">
            <a:avLst/>
          </a:prstGeom>
          <a:noFill/>
          <a:ln>
            <a:noFill/>
          </a:ln>
        </p:spPr>
      </p:pic>
      <p:pic>
        <p:nvPicPr>
          <p:cNvPr descr="Seamless background design with red starfish Free Vector" id="147" name="Google Shape;147;p4"/>
          <p:cNvPicPr preferRelativeResize="0"/>
          <p:nvPr/>
        </p:nvPicPr>
        <p:blipFill rotWithShape="1">
          <a:blip r:embed="rId13">
            <a:alphaModFix/>
          </a:blip>
          <a:srcRect b="0" l="0" r="51125" t="0"/>
          <a:stretch/>
        </p:blipFill>
        <p:spPr>
          <a:xfrm>
            <a:off x="6815463" y="3706227"/>
            <a:ext cx="455628" cy="466124"/>
          </a:xfrm>
          <a:prstGeom prst="rect">
            <a:avLst/>
          </a:prstGeom>
          <a:noFill/>
          <a:ln>
            <a:noFill/>
          </a:ln>
        </p:spPr>
      </p:pic>
      <p:pic>
        <p:nvPicPr>
          <p:cNvPr id="148" name="Google Shape;148;p4"/>
          <p:cNvPicPr preferRelativeResize="0"/>
          <p:nvPr/>
        </p:nvPicPr>
        <p:blipFill rotWithShape="1">
          <a:blip r:embed="rId14">
            <a:alphaModFix/>
          </a:blip>
          <a:srcRect b="0" l="0" r="0" t="0"/>
          <a:stretch/>
        </p:blipFill>
        <p:spPr>
          <a:xfrm>
            <a:off x="1931250" y="5141"/>
            <a:ext cx="1183107" cy="533048"/>
          </a:xfrm>
          <a:prstGeom prst="rect">
            <a:avLst/>
          </a:prstGeom>
          <a:noFill/>
          <a:ln>
            <a:noFill/>
          </a:ln>
        </p:spPr>
      </p:pic>
      <p:pic>
        <p:nvPicPr>
          <p:cNvPr id="149" name="Google Shape;149;p4"/>
          <p:cNvPicPr preferRelativeResize="0"/>
          <p:nvPr/>
        </p:nvPicPr>
        <p:blipFill rotWithShape="1">
          <a:blip r:embed="rId15">
            <a:alphaModFix/>
          </a:blip>
          <a:srcRect b="0" l="0" r="0" t="0"/>
          <a:stretch/>
        </p:blipFill>
        <p:spPr>
          <a:xfrm>
            <a:off x="7913774" y="271665"/>
            <a:ext cx="1078085" cy="485730"/>
          </a:xfrm>
          <a:prstGeom prst="rect">
            <a:avLst/>
          </a:prstGeom>
          <a:noFill/>
          <a:ln>
            <a:noFill/>
          </a:ln>
        </p:spPr>
      </p:pic>
      <p:pic>
        <p:nvPicPr>
          <p:cNvPr id="150" name="Google Shape;150;p4"/>
          <p:cNvPicPr preferRelativeResize="0"/>
          <p:nvPr/>
        </p:nvPicPr>
        <p:blipFill rotWithShape="1">
          <a:blip r:embed="rId16">
            <a:alphaModFix/>
          </a:blip>
          <a:srcRect b="0" l="0" r="0" t="0"/>
          <a:stretch/>
        </p:blipFill>
        <p:spPr>
          <a:xfrm>
            <a:off x="3643185" y="547655"/>
            <a:ext cx="761562" cy="343121"/>
          </a:xfrm>
          <a:prstGeom prst="rect">
            <a:avLst/>
          </a:prstGeom>
          <a:noFill/>
          <a:ln>
            <a:noFill/>
          </a:ln>
        </p:spPr>
      </p:pic>
      <p:pic>
        <p:nvPicPr>
          <p:cNvPr id="151" name="Google Shape;151;p4"/>
          <p:cNvPicPr preferRelativeResize="0"/>
          <p:nvPr/>
        </p:nvPicPr>
        <p:blipFill rotWithShape="1">
          <a:blip r:embed="rId17">
            <a:alphaModFix/>
          </a:blip>
          <a:srcRect b="0" l="0" r="0" t="0"/>
          <a:stretch/>
        </p:blipFill>
        <p:spPr>
          <a:xfrm>
            <a:off x="5823243" y="140521"/>
            <a:ext cx="1031469" cy="464727"/>
          </a:xfrm>
          <a:prstGeom prst="rect">
            <a:avLst/>
          </a:prstGeom>
          <a:noFill/>
          <a:ln>
            <a:noFill/>
          </a:ln>
        </p:spPr>
      </p:pic>
      <p:pic>
        <p:nvPicPr>
          <p:cNvPr id="152" name="Google Shape;152;p4"/>
          <p:cNvPicPr preferRelativeResize="0"/>
          <p:nvPr/>
        </p:nvPicPr>
        <p:blipFill rotWithShape="1">
          <a:blip r:embed="rId16">
            <a:alphaModFix/>
          </a:blip>
          <a:srcRect b="0" l="0" r="0" t="0"/>
          <a:stretch/>
        </p:blipFill>
        <p:spPr>
          <a:xfrm>
            <a:off x="530477" y="281130"/>
            <a:ext cx="761562" cy="343121"/>
          </a:xfrm>
          <a:prstGeom prst="rect">
            <a:avLst/>
          </a:prstGeom>
          <a:noFill/>
          <a:ln>
            <a:noFill/>
          </a:ln>
        </p:spPr>
      </p:pic>
      <p:pic>
        <p:nvPicPr>
          <p:cNvPr id="153" name="Google Shape;153;p4"/>
          <p:cNvPicPr preferRelativeResize="0"/>
          <p:nvPr/>
        </p:nvPicPr>
        <p:blipFill rotWithShape="1">
          <a:blip r:embed="rId16">
            <a:alphaModFix/>
          </a:blip>
          <a:srcRect b="0" l="0" r="0" t="0"/>
          <a:stretch/>
        </p:blipFill>
        <p:spPr>
          <a:xfrm>
            <a:off x="8382438" y="201325"/>
            <a:ext cx="761562" cy="3431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A picture containing colorful, porcelain&#10;&#10;Description automatically generated" id="158" name="Google Shape;158;p5"/>
          <p:cNvPicPr preferRelativeResize="0"/>
          <p:nvPr/>
        </p:nvPicPr>
        <p:blipFill rotWithShape="1">
          <a:blip r:embed="rId3">
            <a:alphaModFix/>
          </a:blip>
          <a:srcRect b="0" l="0" r="0" t="0"/>
          <a:stretch/>
        </p:blipFill>
        <p:spPr>
          <a:xfrm>
            <a:off x="394447" y="519953"/>
            <a:ext cx="8516471" cy="419548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9" name="Google Shape;159;p5"/>
          <p:cNvPicPr preferRelativeResize="0"/>
          <p:nvPr/>
        </p:nvPicPr>
        <p:blipFill rotWithShape="1">
          <a:blip r:embed="rId4">
            <a:alphaModFix/>
          </a:blip>
          <a:srcRect b="42763" l="54512" r="23414" t="21897"/>
          <a:stretch/>
        </p:blipFill>
        <p:spPr>
          <a:xfrm>
            <a:off x="7750096" y="3810584"/>
            <a:ext cx="1552923" cy="1398489"/>
          </a:xfrm>
          <a:prstGeom prst="rect">
            <a:avLst/>
          </a:prstGeom>
          <a:noFill/>
          <a:ln>
            <a:noFill/>
          </a:ln>
        </p:spPr>
      </p:pic>
      <p:pic>
        <p:nvPicPr>
          <p:cNvPr id="160" name="Google Shape;160;p5"/>
          <p:cNvPicPr preferRelativeResize="0"/>
          <p:nvPr/>
        </p:nvPicPr>
        <p:blipFill rotWithShape="1">
          <a:blip r:embed="rId5">
            <a:alphaModFix/>
          </a:blip>
          <a:srcRect b="0" l="0" r="0" t="0"/>
          <a:stretch/>
        </p:blipFill>
        <p:spPr>
          <a:xfrm>
            <a:off x="-207748" y="-250456"/>
            <a:ext cx="9559496" cy="500912"/>
          </a:xfrm>
          <a:prstGeom prst="rect">
            <a:avLst/>
          </a:prstGeom>
          <a:noFill/>
          <a:ln>
            <a:noFill/>
          </a:ln>
        </p:spPr>
      </p:pic>
      <p:pic>
        <p:nvPicPr>
          <p:cNvPr id="161" name="Google Shape;161;p5"/>
          <p:cNvPicPr preferRelativeResize="0"/>
          <p:nvPr/>
        </p:nvPicPr>
        <p:blipFill rotWithShape="1">
          <a:blip r:embed="rId6">
            <a:alphaModFix/>
          </a:blip>
          <a:srcRect b="0" l="39268" r="28049" t="6504"/>
          <a:stretch/>
        </p:blipFill>
        <p:spPr>
          <a:xfrm>
            <a:off x="-144966" y="3378474"/>
            <a:ext cx="1271240" cy="2045605"/>
          </a:xfrm>
          <a:prstGeom prst="rect">
            <a:avLst/>
          </a:prstGeom>
          <a:noFill/>
          <a:ln>
            <a:noFill/>
          </a:ln>
        </p:spPr>
      </p:pic>
      <p:sp>
        <p:nvSpPr>
          <p:cNvPr id="162" name="Google Shape;162;p5"/>
          <p:cNvSpPr/>
          <p:nvPr/>
        </p:nvSpPr>
        <p:spPr>
          <a:xfrm>
            <a:off x="437172" y="140705"/>
            <a:ext cx="8473746" cy="630814"/>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700">
                <a:solidFill>
                  <a:srgbClr val="C00000"/>
                </a:solidFill>
                <a:latin typeface="Tahoma"/>
                <a:ea typeface="Tahoma"/>
                <a:cs typeface="Tahoma"/>
                <a:sym typeface="Tahoma"/>
              </a:rPr>
              <a:t>Nói những điều em biết về biển?</a:t>
            </a:r>
            <a:endParaRPr/>
          </a:p>
        </p:txBody>
      </p:sp>
      <p:pic>
        <p:nvPicPr>
          <p:cNvPr id="163" name="Google Shape;163;p5"/>
          <p:cNvPicPr preferRelativeResize="0"/>
          <p:nvPr/>
        </p:nvPicPr>
        <p:blipFill rotWithShape="1">
          <a:blip r:embed="rId7">
            <a:alphaModFix/>
          </a:blip>
          <a:srcRect b="0" l="0" r="0" t="0"/>
          <a:stretch/>
        </p:blipFill>
        <p:spPr>
          <a:xfrm rot="7138974">
            <a:off x="306161" y="172796"/>
            <a:ext cx="1248132" cy="4359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A fish swimming in the water&#10;&#10;Description automatically generated with medium confidence" id="169" name="Google Shape;169;p6"/>
          <p:cNvPicPr preferRelativeResize="0"/>
          <p:nvPr/>
        </p:nvPicPr>
        <p:blipFill rotWithShape="1">
          <a:blip r:embed="rId3">
            <a:alphaModFix/>
          </a:blip>
          <a:srcRect b="14147" l="0" r="-3" t="0"/>
          <a:stretch/>
        </p:blipFill>
        <p:spPr>
          <a:xfrm>
            <a:off x="4216674" y="10"/>
            <a:ext cx="4927327" cy="2813040"/>
          </a:xfrm>
          <a:custGeom>
            <a:rect b="b" l="l" r="r" t="t"/>
            <a:pathLst>
              <a:path extrusionOk="0" h="3750734" w="6569769">
                <a:moveTo>
                  <a:pt x="1738471" y="0"/>
                </a:moveTo>
                <a:lnTo>
                  <a:pt x="6569769" y="0"/>
                </a:lnTo>
                <a:lnTo>
                  <a:pt x="6569769" y="3750734"/>
                </a:lnTo>
                <a:lnTo>
                  <a:pt x="0" y="3750734"/>
                </a:lnTo>
                <a:close/>
              </a:path>
            </a:pathLst>
          </a:custGeom>
          <a:noFill/>
          <a:ln>
            <a:noFill/>
          </a:ln>
        </p:spPr>
      </p:pic>
      <p:pic>
        <p:nvPicPr>
          <p:cNvPr descr="A turtle swimming in the water&#10;&#10;Description automatically generated with medium confidence" id="170" name="Google Shape;170;p6"/>
          <p:cNvPicPr preferRelativeResize="0"/>
          <p:nvPr/>
        </p:nvPicPr>
        <p:blipFill rotWithShape="1">
          <a:blip r:embed="rId4">
            <a:alphaModFix/>
          </a:blip>
          <a:srcRect b="2" l="0" r="2" t="44240"/>
          <a:stretch/>
        </p:blipFill>
        <p:spPr>
          <a:xfrm>
            <a:off x="3136508" y="2915920"/>
            <a:ext cx="6007493" cy="2227580"/>
          </a:xfrm>
          <a:custGeom>
            <a:rect b="b" l="l" r="r" t="t"/>
            <a:pathLst>
              <a:path extrusionOk="0" h="2970106" w="8009991">
                <a:moveTo>
                  <a:pt x="1376648" y="0"/>
                </a:moveTo>
                <a:lnTo>
                  <a:pt x="8009991" y="0"/>
                </a:lnTo>
                <a:lnTo>
                  <a:pt x="8009991" y="2970106"/>
                </a:lnTo>
                <a:lnTo>
                  <a:pt x="0" y="2970106"/>
                </a:lnTo>
                <a:close/>
              </a:path>
            </a:pathLst>
          </a:custGeom>
          <a:noFill/>
          <a:ln>
            <a:noFill/>
          </a:ln>
        </p:spPr>
      </p:pic>
      <p:pic>
        <p:nvPicPr>
          <p:cNvPr descr="A school of fish swimming in the ocean&#10;&#10;Description automatically generated with low confidence" id="171" name="Google Shape;171;p6"/>
          <p:cNvPicPr preferRelativeResize="0"/>
          <p:nvPr/>
        </p:nvPicPr>
        <p:blipFill rotWithShape="1">
          <a:blip r:embed="rId5">
            <a:alphaModFix/>
          </a:blip>
          <a:srcRect b="-2" l="5292" r="12924" t="0"/>
          <a:stretch/>
        </p:blipFill>
        <p:spPr>
          <a:xfrm>
            <a:off x="20" y="10"/>
            <a:ext cx="5627313" cy="5143490"/>
          </a:xfrm>
          <a:custGeom>
            <a:rect b="b" l="l" r="r" t="t"/>
            <a:pathLst>
              <a:path extrusionOk="0" h="6858000" w="7503111">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7"/>
          <p:cNvSpPr/>
          <p:nvPr/>
        </p:nvSpPr>
        <p:spPr>
          <a:xfrm>
            <a:off x="0"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A lighthouse on an island&#10;&#10;Description automatically generated with medium confidence" id="177" name="Google Shape;177;p7"/>
          <p:cNvPicPr preferRelativeResize="0"/>
          <p:nvPr/>
        </p:nvPicPr>
        <p:blipFill rotWithShape="1">
          <a:blip r:embed="rId3">
            <a:alphaModFix/>
          </a:blip>
          <a:srcRect b="-3" l="0" r="-3" t="16229"/>
          <a:stretch/>
        </p:blipFill>
        <p:spPr>
          <a:xfrm>
            <a:off x="19" y="0"/>
            <a:ext cx="6382851" cy="3555746"/>
          </a:xfrm>
          <a:custGeom>
            <a:rect b="b" l="l" r="r" t="t"/>
            <a:pathLst>
              <a:path extrusionOk="0" h="4197368" w="753464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ln>
            <a:noFill/>
          </a:ln>
        </p:spPr>
      </p:pic>
      <p:pic>
        <p:nvPicPr>
          <p:cNvPr descr="A picture containing sky, outdoor, water, nature&#10;&#10;Description automatically generated" id="178" name="Google Shape;178;p7"/>
          <p:cNvPicPr preferRelativeResize="0"/>
          <p:nvPr/>
        </p:nvPicPr>
        <p:blipFill rotWithShape="1">
          <a:blip r:embed="rId4">
            <a:alphaModFix/>
          </a:blip>
          <a:srcRect b="-1" l="0" r="12209" t="0"/>
          <a:stretch/>
        </p:blipFill>
        <p:spPr>
          <a:xfrm>
            <a:off x="5740152" y="9"/>
            <a:ext cx="3403847" cy="3237181"/>
          </a:xfrm>
          <a:custGeom>
            <a:rect b="b" l="l" r="r" t="t"/>
            <a:pathLst>
              <a:path extrusionOk="0" h="3877247" w="4538463">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p:spPr>
      </p:pic>
      <p:pic>
        <p:nvPicPr>
          <p:cNvPr descr="A picture containing sky, water, outdoor, cement&#10;&#10;Description automatically generated" id="179" name="Google Shape;179;p7"/>
          <p:cNvPicPr preferRelativeResize="0"/>
          <p:nvPr/>
        </p:nvPicPr>
        <p:blipFill rotWithShape="1">
          <a:blip r:embed="rId5">
            <a:alphaModFix/>
          </a:blip>
          <a:srcRect b="30111" l="0" r="0" t="12693"/>
          <a:stretch/>
        </p:blipFill>
        <p:spPr>
          <a:xfrm>
            <a:off x="19" y="3237191"/>
            <a:ext cx="5737847" cy="1906303"/>
          </a:xfrm>
          <a:custGeom>
            <a:rect b="b" l="l" r="r" t="t"/>
            <a:pathLst>
              <a:path extrusionOk="0" h="2541737" w="6836850">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ln>
            <a:noFill/>
          </a:ln>
        </p:spPr>
      </p:pic>
      <p:sp>
        <p:nvSpPr>
          <p:cNvPr id="180" name="Google Shape;180;p7"/>
          <p:cNvSpPr txBox="1"/>
          <p:nvPr>
            <p:ph type="title"/>
          </p:nvPr>
        </p:nvSpPr>
        <p:spPr>
          <a:xfrm>
            <a:off x="5522713" y="3370728"/>
            <a:ext cx="4129361" cy="11826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F5496"/>
              </a:buClr>
              <a:buSzPts val="4800"/>
              <a:buFont typeface="Arial"/>
              <a:buNone/>
            </a:pPr>
            <a:r>
              <a:rPr lang="en-US" sz="4800">
                <a:solidFill>
                  <a:srgbClr val="2F5496"/>
                </a:solidFill>
                <a:latin typeface="Arial"/>
                <a:ea typeface="Arial"/>
                <a:cs typeface="Arial"/>
                <a:sym typeface="Arial"/>
              </a:rPr>
              <a:t>Trường 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8"/>
          <p:cNvSpPr txBox="1"/>
          <p:nvPr/>
        </p:nvSpPr>
        <p:spPr>
          <a:xfrm rot="150914">
            <a:off x="2177444" y="1109864"/>
            <a:ext cx="4266617"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AEAE6"/>
              </a:buClr>
              <a:buSzPts val="8000"/>
              <a:buFont typeface="Arial"/>
              <a:buNone/>
            </a:pPr>
            <a:r>
              <a:rPr b="1" lang="en-US" sz="8000">
                <a:solidFill>
                  <a:srgbClr val="9AEAE6"/>
                </a:solidFill>
                <a:latin typeface="Arial"/>
                <a:ea typeface="Arial"/>
                <a:cs typeface="Arial"/>
                <a:sym typeface="Arial"/>
              </a:rPr>
              <a:t>Luyện đọc</a:t>
            </a:r>
            <a:endParaRPr b="1" i="0" sz="8000" u="none" cap="none" strike="noStrike">
              <a:solidFill>
                <a:srgbClr val="9AEAE6"/>
              </a:solidFill>
              <a:latin typeface="Arial"/>
              <a:ea typeface="Arial"/>
              <a:cs typeface="Arial"/>
              <a:sym typeface="Arial"/>
            </a:endParaRPr>
          </a:p>
        </p:txBody>
      </p:sp>
      <p:pic>
        <p:nvPicPr>
          <p:cNvPr id="186" name="Google Shape;186;p8"/>
          <p:cNvPicPr preferRelativeResize="0"/>
          <p:nvPr/>
        </p:nvPicPr>
        <p:blipFill rotWithShape="1">
          <a:blip r:embed="rId4">
            <a:alphaModFix/>
          </a:blip>
          <a:srcRect b="0" l="74630" r="0" t="28971"/>
          <a:stretch/>
        </p:blipFill>
        <p:spPr>
          <a:xfrm>
            <a:off x="6282268" y="501852"/>
            <a:ext cx="3420532" cy="5386713"/>
          </a:xfrm>
          <a:prstGeom prst="rect">
            <a:avLst/>
          </a:prstGeom>
          <a:noFill/>
          <a:ln>
            <a:noFill/>
          </a:ln>
        </p:spPr>
      </p:pic>
      <p:sp>
        <p:nvSpPr>
          <p:cNvPr id="187" name="Google Shape;187;p8"/>
          <p:cNvSpPr/>
          <p:nvPr/>
        </p:nvSpPr>
        <p:spPr>
          <a:xfrm rot="-594783">
            <a:off x="1007458" y="1142892"/>
            <a:ext cx="8463871" cy="608232"/>
          </a:xfrm>
          <a:prstGeom prst="flowChartManualInput">
            <a:avLst/>
          </a:prstGeom>
          <a:solidFill>
            <a:srgbClr val="FEE599">
              <a:alpha val="3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88" name="Google Shape;188;p8"/>
          <p:cNvPicPr preferRelativeResize="0"/>
          <p:nvPr/>
        </p:nvPicPr>
        <p:blipFill rotWithShape="1">
          <a:blip r:embed="rId5">
            <a:alphaModFix/>
          </a:blip>
          <a:srcRect b="37777" l="28791" r="43466" t="20932"/>
          <a:stretch/>
        </p:blipFill>
        <p:spPr>
          <a:xfrm rot="-242525">
            <a:off x="-741338" y="1737148"/>
            <a:ext cx="4824724" cy="4039303"/>
          </a:xfrm>
          <a:prstGeom prst="rect">
            <a:avLst/>
          </a:prstGeom>
          <a:noFill/>
          <a:ln>
            <a:noFill/>
          </a:ln>
        </p:spPr>
      </p:pic>
      <p:pic>
        <p:nvPicPr>
          <p:cNvPr id="189" name="Google Shape;189;p8"/>
          <p:cNvPicPr preferRelativeResize="0"/>
          <p:nvPr/>
        </p:nvPicPr>
        <p:blipFill rotWithShape="1">
          <a:blip r:embed="rId6">
            <a:alphaModFix/>
          </a:blip>
          <a:srcRect b="39124" l="51818" r="23333" t="12660"/>
          <a:stretch/>
        </p:blipFill>
        <p:spPr>
          <a:xfrm rot="-395396">
            <a:off x="587214" y="770295"/>
            <a:ext cx="1317565" cy="14380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0"/>
                                        <p:tgtEl>
                                          <p:spTgt spid="1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2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b="0" l="39268" r="28049" t="6504"/>
          <a:stretch/>
        </p:blipFill>
        <p:spPr>
          <a:xfrm>
            <a:off x="-342674" y="3343311"/>
            <a:ext cx="1180849" cy="1900153"/>
          </a:xfrm>
          <a:prstGeom prst="rect">
            <a:avLst/>
          </a:prstGeom>
          <a:noFill/>
          <a:ln>
            <a:noFill/>
          </a:ln>
        </p:spPr>
      </p:pic>
      <p:pic>
        <p:nvPicPr>
          <p:cNvPr id="195" name="Google Shape;195;p9"/>
          <p:cNvPicPr preferRelativeResize="0"/>
          <p:nvPr/>
        </p:nvPicPr>
        <p:blipFill rotWithShape="1">
          <a:blip r:embed="rId4">
            <a:alphaModFix/>
          </a:blip>
          <a:srcRect b="42763" l="54512" r="23414" t="21897"/>
          <a:stretch/>
        </p:blipFill>
        <p:spPr>
          <a:xfrm>
            <a:off x="8449416" y="4383999"/>
            <a:ext cx="1022983" cy="921250"/>
          </a:xfrm>
          <a:prstGeom prst="rect">
            <a:avLst/>
          </a:prstGeom>
          <a:noFill/>
          <a:ln>
            <a:noFill/>
          </a:ln>
        </p:spPr>
      </p:pic>
      <p:pic>
        <p:nvPicPr>
          <p:cNvPr id="196" name="Google Shape;196;p9"/>
          <p:cNvPicPr preferRelativeResize="0"/>
          <p:nvPr/>
        </p:nvPicPr>
        <p:blipFill rotWithShape="1">
          <a:blip r:embed="rId5">
            <a:alphaModFix/>
          </a:blip>
          <a:srcRect b="0" l="0" r="0" t="0"/>
          <a:stretch/>
        </p:blipFill>
        <p:spPr>
          <a:xfrm>
            <a:off x="-223024" y="-12754"/>
            <a:ext cx="9559496" cy="500912"/>
          </a:xfrm>
          <a:prstGeom prst="rect">
            <a:avLst/>
          </a:prstGeom>
          <a:noFill/>
          <a:ln>
            <a:noFill/>
          </a:ln>
        </p:spPr>
      </p:pic>
      <p:sp>
        <p:nvSpPr>
          <p:cNvPr id="197" name="Google Shape;197;p9"/>
          <p:cNvSpPr txBox="1"/>
          <p:nvPr/>
        </p:nvSpPr>
        <p:spPr>
          <a:xfrm>
            <a:off x="445458" y="618710"/>
            <a:ext cx="8303740" cy="517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strike="noStrike">
                <a:solidFill>
                  <a:srgbClr val="C55A11"/>
                </a:solidFill>
                <a:latin typeface="Open Sans"/>
                <a:ea typeface="Open Sans"/>
                <a:cs typeface="Open Sans"/>
                <a:sym typeface="Open Sans"/>
              </a:rPr>
              <a:t>KHÁM PHÁ ĐÁY BIỂN Ở TRƯỜNG SA</a:t>
            </a:r>
            <a:endParaRPr b="0" i="0" sz="2200" u="none" strike="noStrike">
              <a:solidFill>
                <a:srgbClr val="C55A11"/>
              </a:solidFill>
              <a:latin typeface="Open Sans"/>
              <a:ea typeface="Open Sans"/>
              <a:cs typeface="Open Sans"/>
              <a:sym typeface="Open Sans"/>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Nhắc đến Trường Sa, ngoài các đảo, người ta nhắc đến biển. Mà biển thì có muôn vàn điều kì thú. Thám hiểm đáy biển ở Trường Sa của nước ta sẽ thấy bao điều thú vị.</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endParaRPr/>
          </a:p>
          <a:p>
            <a:pPr indent="0" lvl="0" marL="0" marR="0" rtl="0" algn="just">
              <a:spcBef>
                <a:spcPts val="0"/>
              </a:spcBef>
              <a:spcAft>
                <a:spcPts val="0"/>
              </a:spcAft>
              <a:buNone/>
            </a:pPr>
            <a:r>
              <a:rPr b="0" i="0" lang="en-US" sz="2200" u="none" strike="noStrike">
                <a:solidFill>
                  <a:srgbClr val="000000"/>
                </a:solidFill>
                <a:latin typeface="Open Sans"/>
                <a:ea typeface="Open Sans"/>
                <a:cs typeface="Open Sans"/>
                <a:sym typeface="Open Sans"/>
              </a:rPr>
              <a:t>    Trường Sa là vùng biển thân yêu của Tổ quốc, có cảnh đẹp kì thú và hàng nghìn loài vật sống dưới biển.</a:t>
            </a:r>
            <a:endParaRPr/>
          </a:p>
          <a:p>
            <a:pPr indent="0" lvl="0" marL="0" marR="0" rtl="0" algn="r">
              <a:spcBef>
                <a:spcPts val="0"/>
              </a:spcBef>
              <a:spcAft>
                <a:spcPts val="0"/>
              </a:spcAft>
              <a:buNone/>
            </a:pPr>
            <a:r>
              <a:rPr b="0" i="0" lang="en-US" sz="2200" u="none" strike="noStrike">
                <a:solidFill>
                  <a:srgbClr val="000000"/>
                </a:solidFill>
                <a:latin typeface="Open Sans"/>
                <a:ea typeface="Open Sans"/>
                <a:cs typeface="Open Sans"/>
                <a:sym typeface="Open Sans"/>
              </a:rPr>
              <a:t>(</a:t>
            </a:r>
            <a:r>
              <a:rPr b="0" i="1" lang="en-US" sz="2200" u="none" strike="noStrike">
                <a:solidFill>
                  <a:srgbClr val="000000"/>
                </a:solidFill>
                <a:latin typeface="Open Sans"/>
                <a:ea typeface="Open Sans"/>
                <a:cs typeface="Open Sans"/>
                <a:sym typeface="Open Sans"/>
              </a:rPr>
              <a:t>Theo</a:t>
            </a:r>
            <a:r>
              <a:rPr b="0" i="0" lang="en-US" sz="2200" u="none" strike="noStrike">
                <a:solidFill>
                  <a:srgbClr val="000000"/>
                </a:solidFill>
                <a:latin typeface="Open Sans"/>
                <a:ea typeface="Open Sans"/>
                <a:cs typeface="Open Sans"/>
                <a:sym typeface="Open Sans"/>
              </a:rPr>
              <a:t> Nguyễn Xuân Thuỷ)</a:t>
            </a:r>
            <a:endParaRPr/>
          </a:p>
          <a:p>
            <a:pPr indent="0" lvl="0" marL="0" marR="0" rtl="0" algn="l">
              <a:spcBef>
                <a:spcPts val="0"/>
              </a:spcBef>
              <a:spcAft>
                <a:spcPts val="0"/>
              </a:spcAft>
              <a:buNone/>
            </a:pPr>
            <a:br>
              <a:rPr b="0" i="0" lang="en-US" sz="2200" u="none" strike="noStrike">
                <a:solidFill>
                  <a:srgbClr val="000000"/>
                </a:solidFill>
                <a:latin typeface="Open Sans"/>
                <a:ea typeface="Open Sans"/>
                <a:cs typeface="Open Sans"/>
                <a:sym typeface="Open Sans"/>
              </a:rPr>
            </a:br>
            <a:br>
              <a:rPr b="0" i="0" lang="en-US" sz="2200" u="none" strike="noStrike">
                <a:solidFill>
                  <a:srgbClr val="000000"/>
                </a:solidFill>
                <a:latin typeface="Open Sans"/>
                <a:ea typeface="Open Sans"/>
                <a:cs typeface="Open Sans"/>
                <a:sym typeface="Open Sans"/>
              </a:rPr>
            </a:br>
            <a:endParaRPr sz="2200">
              <a:solidFill>
                <a:schemeClr val="dk1"/>
              </a:solidFill>
              <a:latin typeface="Calibri"/>
              <a:ea typeface="Calibri"/>
              <a:cs typeface="Calibri"/>
              <a:sym typeface="Calibri"/>
            </a:endParaRPr>
          </a:p>
        </p:txBody>
      </p:sp>
      <p:sp>
        <p:nvSpPr>
          <p:cNvPr id="198" name="Google Shape;198;p9"/>
          <p:cNvSpPr/>
          <p:nvPr/>
        </p:nvSpPr>
        <p:spPr>
          <a:xfrm>
            <a:off x="192505" y="288758"/>
            <a:ext cx="1359569" cy="505326"/>
          </a:xfrm>
          <a:prstGeom prst="homePlate">
            <a:avLst>
              <a:gd fmla="val 50000"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Anton"/>
                <a:ea typeface="Anton"/>
                <a:cs typeface="Anton"/>
                <a:sym typeface="Anton"/>
              </a:rPr>
              <a:t>Đọc mẫu</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2016-05-19T05:14:00Z</dcterms:created>
  <dc:creator>www.1ppt.com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