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69" r:id="rId5"/>
    <p:sldId id="270" r:id="rId6"/>
    <p:sldId id="276" r:id="rId7"/>
    <p:sldId id="277" r:id="rId8"/>
    <p:sldId id="271" r:id="rId9"/>
    <p:sldId id="272" r:id="rId10"/>
    <p:sldId id="278" r:id="rId11"/>
    <p:sldId id="273" r:id="rId12"/>
    <p:sldId id="274" r:id="rId13"/>
    <p:sldId id="275" r:id="rId14"/>
    <p:sldId id="281" r:id="rId15"/>
    <p:sldId id="282" r:id="rId16"/>
    <p:sldId id="283" r:id="rId17"/>
    <p:sldId id="258" r:id="rId18"/>
    <p:sldId id="259" r:id="rId19"/>
    <p:sldId id="260" r:id="rId20"/>
    <p:sldId id="284"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370C4A99-7B8E-45DC-A883-1982E19FA466}">
          <p14:sldIdLst>
            <p14:sldId id="256"/>
            <p14:sldId id="257"/>
            <p14:sldId id="269"/>
            <p14:sldId id="270"/>
            <p14:sldId id="276"/>
            <p14:sldId id="277"/>
            <p14:sldId id="271"/>
            <p14:sldId id="272"/>
            <p14:sldId id="278"/>
            <p14:sldId id="273"/>
            <p14:sldId id="274"/>
            <p14:sldId id="275"/>
            <p14:sldId id="281"/>
            <p14:sldId id="282"/>
            <p14:sldId id="283"/>
            <p14:sldId id="258"/>
            <p14:sldId id="259"/>
            <p14:sldId id="260"/>
            <p14:sldId id="28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1E5FBE-4118-4666-E5DA-7B86C5CB0DBB}"/>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DCA9C49-8565-2134-4B1E-C2562B994D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552E7A63-773F-08B0-7704-662A1BFC91C0}"/>
              </a:ext>
            </a:extLst>
          </p:cNvPr>
          <p:cNvSpPr>
            <a:spLocks noGrp="1"/>
          </p:cNvSpPr>
          <p:nvPr>
            <p:ph type="dt" sz="half" idx="10"/>
          </p:nvPr>
        </p:nvSpPr>
        <p:spPr/>
        <p:txBody>
          <a:bodyPr/>
          <a:lstStyle/>
          <a:p>
            <a:fld id="{249CF536-6A18-49B8-8A9B-87A82B4B29A5}" type="datetimeFigureOut">
              <a:rPr lang="vi-VN" smtClean="0"/>
              <a:t>30/04/2023</a:t>
            </a:fld>
            <a:endParaRPr lang="vi-VN"/>
          </a:p>
        </p:txBody>
      </p:sp>
      <p:sp>
        <p:nvSpPr>
          <p:cNvPr id="5" name="Chỗ dành sẵn cho Chân trang 4">
            <a:extLst>
              <a:ext uri="{FF2B5EF4-FFF2-40B4-BE49-F238E27FC236}">
                <a16:creationId xmlns:a16="http://schemas.microsoft.com/office/drawing/2014/main" id="{5AD23512-7E06-6902-5156-9BC6806E2FDF}"/>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405646B-C393-8188-6DE6-10D7529E7FD0}"/>
              </a:ext>
            </a:extLst>
          </p:cNvPr>
          <p:cNvSpPr>
            <a:spLocks noGrp="1"/>
          </p:cNvSpPr>
          <p:nvPr>
            <p:ph type="sldNum" sz="quarter" idx="12"/>
          </p:nvPr>
        </p:nvSpPr>
        <p:spPr/>
        <p:txBody>
          <a:bodyPr/>
          <a:lstStyle/>
          <a:p>
            <a:fld id="{0A433919-057D-4A72-80E0-F83E85C7859F}" type="slidenum">
              <a:rPr lang="vi-VN" smtClean="0"/>
              <a:t>‹#›</a:t>
            </a:fld>
            <a:endParaRPr lang="vi-VN"/>
          </a:p>
        </p:txBody>
      </p:sp>
    </p:spTree>
    <p:extLst>
      <p:ext uri="{BB962C8B-B14F-4D97-AF65-F5344CB8AC3E}">
        <p14:creationId xmlns:p14="http://schemas.microsoft.com/office/powerpoint/2010/main" val="1922047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BE95748-A868-9AC7-1FC8-90B4CF70398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C22AF538-B818-4DF1-370B-88716FE7D3D9}"/>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A6E51E7-0B90-05F3-1F3D-538F211AE010}"/>
              </a:ext>
            </a:extLst>
          </p:cNvPr>
          <p:cNvSpPr>
            <a:spLocks noGrp="1"/>
          </p:cNvSpPr>
          <p:nvPr>
            <p:ph type="dt" sz="half" idx="10"/>
          </p:nvPr>
        </p:nvSpPr>
        <p:spPr/>
        <p:txBody>
          <a:bodyPr/>
          <a:lstStyle/>
          <a:p>
            <a:fld id="{249CF536-6A18-49B8-8A9B-87A82B4B29A5}" type="datetimeFigureOut">
              <a:rPr lang="vi-VN" smtClean="0"/>
              <a:t>30/04/2023</a:t>
            </a:fld>
            <a:endParaRPr lang="vi-VN"/>
          </a:p>
        </p:txBody>
      </p:sp>
      <p:sp>
        <p:nvSpPr>
          <p:cNvPr id="5" name="Chỗ dành sẵn cho Chân trang 4">
            <a:extLst>
              <a:ext uri="{FF2B5EF4-FFF2-40B4-BE49-F238E27FC236}">
                <a16:creationId xmlns:a16="http://schemas.microsoft.com/office/drawing/2014/main" id="{52C01C06-486D-F6AF-588B-710B8E2A0AA3}"/>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FE25656-7812-BED5-2839-E9C0818F6159}"/>
              </a:ext>
            </a:extLst>
          </p:cNvPr>
          <p:cNvSpPr>
            <a:spLocks noGrp="1"/>
          </p:cNvSpPr>
          <p:nvPr>
            <p:ph type="sldNum" sz="quarter" idx="12"/>
          </p:nvPr>
        </p:nvSpPr>
        <p:spPr/>
        <p:txBody>
          <a:bodyPr/>
          <a:lstStyle/>
          <a:p>
            <a:fld id="{0A433919-057D-4A72-80E0-F83E85C7859F}" type="slidenum">
              <a:rPr lang="vi-VN" smtClean="0"/>
              <a:t>‹#›</a:t>
            </a:fld>
            <a:endParaRPr lang="vi-VN"/>
          </a:p>
        </p:txBody>
      </p:sp>
    </p:spTree>
    <p:extLst>
      <p:ext uri="{BB962C8B-B14F-4D97-AF65-F5344CB8AC3E}">
        <p14:creationId xmlns:p14="http://schemas.microsoft.com/office/powerpoint/2010/main" val="3336175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266956C-7761-D0B7-35F2-C1C2F9BE07B2}"/>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D780C28-1234-E3C9-AB89-B211E3F4994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632C86E-7B95-A011-9CCB-D4DDDFDA0435}"/>
              </a:ext>
            </a:extLst>
          </p:cNvPr>
          <p:cNvSpPr>
            <a:spLocks noGrp="1"/>
          </p:cNvSpPr>
          <p:nvPr>
            <p:ph type="dt" sz="half" idx="10"/>
          </p:nvPr>
        </p:nvSpPr>
        <p:spPr/>
        <p:txBody>
          <a:bodyPr/>
          <a:lstStyle/>
          <a:p>
            <a:fld id="{249CF536-6A18-49B8-8A9B-87A82B4B29A5}" type="datetimeFigureOut">
              <a:rPr lang="vi-VN" smtClean="0"/>
              <a:t>30/04/2023</a:t>
            </a:fld>
            <a:endParaRPr lang="vi-VN"/>
          </a:p>
        </p:txBody>
      </p:sp>
      <p:sp>
        <p:nvSpPr>
          <p:cNvPr id="5" name="Chỗ dành sẵn cho Chân trang 4">
            <a:extLst>
              <a:ext uri="{FF2B5EF4-FFF2-40B4-BE49-F238E27FC236}">
                <a16:creationId xmlns:a16="http://schemas.microsoft.com/office/drawing/2014/main" id="{D23096E4-A133-15CD-B9A2-72C56568CFED}"/>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9B31357-3A09-3108-F4EE-06F9E32BA44C}"/>
              </a:ext>
            </a:extLst>
          </p:cNvPr>
          <p:cNvSpPr>
            <a:spLocks noGrp="1"/>
          </p:cNvSpPr>
          <p:nvPr>
            <p:ph type="sldNum" sz="quarter" idx="12"/>
          </p:nvPr>
        </p:nvSpPr>
        <p:spPr/>
        <p:txBody>
          <a:bodyPr/>
          <a:lstStyle/>
          <a:p>
            <a:fld id="{0A433919-057D-4A72-80E0-F83E85C7859F}" type="slidenum">
              <a:rPr lang="vi-VN" smtClean="0"/>
              <a:t>‹#›</a:t>
            </a:fld>
            <a:endParaRPr lang="vi-VN"/>
          </a:p>
        </p:txBody>
      </p:sp>
    </p:spTree>
    <p:extLst>
      <p:ext uri="{BB962C8B-B14F-4D97-AF65-F5344CB8AC3E}">
        <p14:creationId xmlns:p14="http://schemas.microsoft.com/office/powerpoint/2010/main" val="3572980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C1197-4FD0-4EFE-B069-4E3DFC949458}" type="datetimeFigureOut">
              <a:rPr lang="en-US" smtClean="0"/>
              <a:t>4/30/2023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1945055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C1197-4FD0-4EFE-B069-4E3DFC949458}" type="datetimeFigureOut">
              <a:rPr lang="en-US" smtClean="0"/>
              <a:t>4/30/2023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2264465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C1197-4FD0-4EFE-B069-4E3DFC949458}" type="datetimeFigureOut">
              <a:rPr lang="en-US" smtClean="0"/>
              <a:t>4/30/2023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2184174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AC1197-4FD0-4EFE-B069-4E3DFC949458}" type="datetimeFigureOut">
              <a:rPr lang="en-US" smtClean="0"/>
              <a:t>4/30/2023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3793650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AC1197-4FD0-4EFE-B069-4E3DFC949458}" type="datetimeFigureOut">
              <a:rPr lang="en-US" smtClean="0"/>
              <a:t>4/30/2023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1724064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AC1197-4FD0-4EFE-B069-4E3DFC949458}" type="datetimeFigureOut">
              <a:rPr lang="en-US" smtClean="0"/>
              <a:t>4/30/2023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559027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C1197-4FD0-4EFE-B069-4E3DFC949458}" type="datetimeFigureOut">
              <a:rPr lang="en-US" smtClean="0"/>
              <a:t>4/30/2023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215020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5" y="273057"/>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AAC1197-4FD0-4EFE-B069-4E3DFC949458}" type="datetimeFigureOut">
              <a:rPr lang="en-US" smtClean="0"/>
              <a:t>4/30/2023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4189709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190AFFD-044A-849B-59F5-E5CAB5A34EE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7C19CD1-1415-AE19-BED2-181358BF859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1CF559F-48FC-D87D-D95D-2ECEAAC1C6E2}"/>
              </a:ext>
            </a:extLst>
          </p:cNvPr>
          <p:cNvSpPr>
            <a:spLocks noGrp="1"/>
          </p:cNvSpPr>
          <p:nvPr>
            <p:ph type="dt" sz="half" idx="10"/>
          </p:nvPr>
        </p:nvSpPr>
        <p:spPr/>
        <p:txBody>
          <a:bodyPr/>
          <a:lstStyle/>
          <a:p>
            <a:fld id="{249CF536-6A18-49B8-8A9B-87A82B4B29A5}" type="datetimeFigureOut">
              <a:rPr lang="vi-VN" smtClean="0"/>
              <a:t>30/04/2023</a:t>
            </a:fld>
            <a:endParaRPr lang="vi-VN"/>
          </a:p>
        </p:txBody>
      </p:sp>
      <p:sp>
        <p:nvSpPr>
          <p:cNvPr id="5" name="Chỗ dành sẵn cho Chân trang 4">
            <a:extLst>
              <a:ext uri="{FF2B5EF4-FFF2-40B4-BE49-F238E27FC236}">
                <a16:creationId xmlns:a16="http://schemas.microsoft.com/office/drawing/2014/main" id="{92D23CC9-6A1B-C11D-F8C3-DD1BD6776905}"/>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E0BCE23D-AC0F-0013-9C5E-0B8BD895D839}"/>
              </a:ext>
            </a:extLst>
          </p:cNvPr>
          <p:cNvSpPr>
            <a:spLocks noGrp="1"/>
          </p:cNvSpPr>
          <p:nvPr>
            <p:ph type="sldNum" sz="quarter" idx="12"/>
          </p:nvPr>
        </p:nvSpPr>
        <p:spPr/>
        <p:txBody>
          <a:bodyPr/>
          <a:lstStyle/>
          <a:p>
            <a:fld id="{0A433919-057D-4A72-80E0-F83E85C7859F}" type="slidenum">
              <a:rPr lang="vi-VN" smtClean="0"/>
              <a:t>‹#›</a:t>
            </a:fld>
            <a:endParaRPr lang="vi-VN"/>
          </a:p>
        </p:txBody>
      </p:sp>
    </p:spTree>
    <p:extLst>
      <p:ext uri="{BB962C8B-B14F-4D97-AF65-F5344CB8AC3E}">
        <p14:creationId xmlns:p14="http://schemas.microsoft.com/office/powerpoint/2010/main" val="555502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AAC1197-4FD0-4EFE-B069-4E3DFC949458}" type="datetimeFigureOut">
              <a:rPr lang="en-US" smtClean="0"/>
              <a:t>4/30/2023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3911420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C1197-4FD0-4EFE-B069-4E3DFC949458}" type="datetimeFigureOut">
              <a:rPr lang="en-US" smtClean="0"/>
              <a:t>4/30/2023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3571888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C1197-4FD0-4EFE-B069-4E3DFC949458}" type="datetimeFigureOut">
              <a:rPr lang="en-US" smtClean="0"/>
              <a:t>4/30/2023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4121998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4150518-8C71-59C8-9CF0-853B481D1F45}"/>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70773A3-B938-0076-D1BD-B17E3B977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9CAAFC4-51EE-0432-A22F-3570DA24D008}"/>
              </a:ext>
            </a:extLst>
          </p:cNvPr>
          <p:cNvSpPr>
            <a:spLocks noGrp="1"/>
          </p:cNvSpPr>
          <p:nvPr>
            <p:ph type="dt" sz="half" idx="10"/>
          </p:nvPr>
        </p:nvSpPr>
        <p:spPr/>
        <p:txBody>
          <a:bodyPr/>
          <a:lstStyle/>
          <a:p>
            <a:fld id="{249CF536-6A18-49B8-8A9B-87A82B4B29A5}" type="datetimeFigureOut">
              <a:rPr lang="vi-VN" smtClean="0"/>
              <a:t>30/04/2023</a:t>
            </a:fld>
            <a:endParaRPr lang="vi-VN"/>
          </a:p>
        </p:txBody>
      </p:sp>
      <p:sp>
        <p:nvSpPr>
          <p:cNvPr id="5" name="Chỗ dành sẵn cho Chân trang 4">
            <a:extLst>
              <a:ext uri="{FF2B5EF4-FFF2-40B4-BE49-F238E27FC236}">
                <a16:creationId xmlns:a16="http://schemas.microsoft.com/office/drawing/2014/main" id="{6E60A8DB-3DF4-1A5C-355A-681682F745AF}"/>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1615348-5FBC-16FA-B921-444C950A6B9F}"/>
              </a:ext>
            </a:extLst>
          </p:cNvPr>
          <p:cNvSpPr>
            <a:spLocks noGrp="1"/>
          </p:cNvSpPr>
          <p:nvPr>
            <p:ph type="sldNum" sz="quarter" idx="12"/>
          </p:nvPr>
        </p:nvSpPr>
        <p:spPr/>
        <p:txBody>
          <a:bodyPr/>
          <a:lstStyle/>
          <a:p>
            <a:fld id="{0A433919-057D-4A72-80E0-F83E85C7859F}" type="slidenum">
              <a:rPr lang="vi-VN" smtClean="0"/>
              <a:t>‹#›</a:t>
            </a:fld>
            <a:endParaRPr lang="vi-VN"/>
          </a:p>
        </p:txBody>
      </p:sp>
    </p:spTree>
    <p:extLst>
      <p:ext uri="{BB962C8B-B14F-4D97-AF65-F5344CB8AC3E}">
        <p14:creationId xmlns:p14="http://schemas.microsoft.com/office/powerpoint/2010/main" val="330005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F1C110-0B39-84A0-93A4-7E976A395522}"/>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74328F19-7FF5-8A80-256B-E3C906F88FD9}"/>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B6259159-69A6-499F-0C41-CDF81D8A2D9A}"/>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2962B6-B5D5-92DA-329F-BC0E6D6750B0}"/>
              </a:ext>
            </a:extLst>
          </p:cNvPr>
          <p:cNvSpPr>
            <a:spLocks noGrp="1"/>
          </p:cNvSpPr>
          <p:nvPr>
            <p:ph type="dt" sz="half" idx="10"/>
          </p:nvPr>
        </p:nvSpPr>
        <p:spPr/>
        <p:txBody>
          <a:bodyPr/>
          <a:lstStyle/>
          <a:p>
            <a:fld id="{249CF536-6A18-49B8-8A9B-87A82B4B29A5}" type="datetimeFigureOut">
              <a:rPr lang="vi-VN" smtClean="0"/>
              <a:t>30/04/2023</a:t>
            </a:fld>
            <a:endParaRPr lang="vi-VN"/>
          </a:p>
        </p:txBody>
      </p:sp>
      <p:sp>
        <p:nvSpPr>
          <p:cNvPr id="6" name="Chỗ dành sẵn cho Chân trang 5">
            <a:extLst>
              <a:ext uri="{FF2B5EF4-FFF2-40B4-BE49-F238E27FC236}">
                <a16:creationId xmlns:a16="http://schemas.microsoft.com/office/drawing/2014/main" id="{0BDA0127-8D5C-C371-5718-4E645B51FC53}"/>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F32F045A-693A-7FA8-5FF1-3033ED9FBC9D}"/>
              </a:ext>
            </a:extLst>
          </p:cNvPr>
          <p:cNvSpPr>
            <a:spLocks noGrp="1"/>
          </p:cNvSpPr>
          <p:nvPr>
            <p:ph type="sldNum" sz="quarter" idx="12"/>
          </p:nvPr>
        </p:nvSpPr>
        <p:spPr/>
        <p:txBody>
          <a:bodyPr/>
          <a:lstStyle/>
          <a:p>
            <a:fld id="{0A433919-057D-4A72-80E0-F83E85C7859F}" type="slidenum">
              <a:rPr lang="vi-VN" smtClean="0"/>
              <a:t>‹#›</a:t>
            </a:fld>
            <a:endParaRPr lang="vi-VN"/>
          </a:p>
        </p:txBody>
      </p:sp>
    </p:spTree>
    <p:extLst>
      <p:ext uri="{BB962C8B-B14F-4D97-AF65-F5344CB8AC3E}">
        <p14:creationId xmlns:p14="http://schemas.microsoft.com/office/powerpoint/2010/main" val="2433312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33E359-D21F-65A1-2E46-AF9831D48F53}"/>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F7C9E6FF-AC09-407D-D0FE-FCEEA20FDB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AC24B0-C863-8CC5-EFBA-608E77709118}"/>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23E4AA7B-A8C1-10F5-D36C-B33B4C53F3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39EF2C8-71B7-57B2-5B63-F40C3304099C}"/>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736F1CE-954D-FD8D-DC56-767D8A868B84}"/>
              </a:ext>
            </a:extLst>
          </p:cNvPr>
          <p:cNvSpPr>
            <a:spLocks noGrp="1"/>
          </p:cNvSpPr>
          <p:nvPr>
            <p:ph type="dt" sz="half" idx="10"/>
          </p:nvPr>
        </p:nvSpPr>
        <p:spPr/>
        <p:txBody>
          <a:bodyPr/>
          <a:lstStyle/>
          <a:p>
            <a:fld id="{249CF536-6A18-49B8-8A9B-87A82B4B29A5}" type="datetimeFigureOut">
              <a:rPr lang="vi-VN" smtClean="0"/>
              <a:t>30/04/2023</a:t>
            </a:fld>
            <a:endParaRPr lang="vi-VN"/>
          </a:p>
        </p:txBody>
      </p:sp>
      <p:sp>
        <p:nvSpPr>
          <p:cNvPr id="8" name="Chỗ dành sẵn cho Chân trang 7">
            <a:extLst>
              <a:ext uri="{FF2B5EF4-FFF2-40B4-BE49-F238E27FC236}">
                <a16:creationId xmlns:a16="http://schemas.microsoft.com/office/drawing/2014/main" id="{27CF1DCD-BDC3-B447-B0FA-E165FA85B89E}"/>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F906ECFF-C962-534B-5AC8-0B00FA619417}"/>
              </a:ext>
            </a:extLst>
          </p:cNvPr>
          <p:cNvSpPr>
            <a:spLocks noGrp="1"/>
          </p:cNvSpPr>
          <p:nvPr>
            <p:ph type="sldNum" sz="quarter" idx="12"/>
          </p:nvPr>
        </p:nvSpPr>
        <p:spPr/>
        <p:txBody>
          <a:bodyPr/>
          <a:lstStyle/>
          <a:p>
            <a:fld id="{0A433919-057D-4A72-80E0-F83E85C7859F}" type="slidenum">
              <a:rPr lang="vi-VN" smtClean="0"/>
              <a:t>‹#›</a:t>
            </a:fld>
            <a:endParaRPr lang="vi-VN"/>
          </a:p>
        </p:txBody>
      </p:sp>
    </p:spTree>
    <p:extLst>
      <p:ext uri="{BB962C8B-B14F-4D97-AF65-F5344CB8AC3E}">
        <p14:creationId xmlns:p14="http://schemas.microsoft.com/office/powerpoint/2010/main" val="786184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AED628-5E60-8768-B763-2270C1A69D17}"/>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B4A9187-0C93-7E9A-FA77-4403C8120A31}"/>
              </a:ext>
            </a:extLst>
          </p:cNvPr>
          <p:cNvSpPr>
            <a:spLocks noGrp="1"/>
          </p:cNvSpPr>
          <p:nvPr>
            <p:ph type="dt" sz="half" idx="10"/>
          </p:nvPr>
        </p:nvSpPr>
        <p:spPr/>
        <p:txBody>
          <a:bodyPr/>
          <a:lstStyle/>
          <a:p>
            <a:fld id="{249CF536-6A18-49B8-8A9B-87A82B4B29A5}" type="datetimeFigureOut">
              <a:rPr lang="vi-VN" smtClean="0"/>
              <a:t>30/04/2023</a:t>
            </a:fld>
            <a:endParaRPr lang="vi-VN"/>
          </a:p>
        </p:txBody>
      </p:sp>
      <p:sp>
        <p:nvSpPr>
          <p:cNvPr id="4" name="Chỗ dành sẵn cho Chân trang 3">
            <a:extLst>
              <a:ext uri="{FF2B5EF4-FFF2-40B4-BE49-F238E27FC236}">
                <a16:creationId xmlns:a16="http://schemas.microsoft.com/office/drawing/2014/main" id="{28190F4F-C0A7-AC52-E9C7-3D99B15020F6}"/>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9A16F27A-A4EE-B338-9AD4-12C7DF1A3E0A}"/>
              </a:ext>
            </a:extLst>
          </p:cNvPr>
          <p:cNvSpPr>
            <a:spLocks noGrp="1"/>
          </p:cNvSpPr>
          <p:nvPr>
            <p:ph type="sldNum" sz="quarter" idx="12"/>
          </p:nvPr>
        </p:nvSpPr>
        <p:spPr/>
        <p:txBody>
          <a:bodyPr/>
          <a:lstStyle/>
          <a:p>
            <a:fld id="{0A433919-057D-4A72-80E0-F83E85C7859F}" type="slidenum">
              <a:rPr lang="vi-VN" smtClean="0"/>
              <a:t>‹#›</a:t>
            </a:fld>
            <a:endParaRPr lang="vi-VN"/>
          </a:p>
        </p:txBody>
      </p:sp>
    </p:spTree>
    <p:extLst>
      <p:ext uri="{BB962C8B-B14F-4D97-AF65-F5344CB8AC3E}">
        <p14:creationId xmlns:p14="http://schemas.microsoft.com/office/powerpoint/2010/main" val="2441465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8507556-938F-4969-CF88-13B1BBD051E8}"/>
              </a:ext>
            </a:extLst>
          </p:cNvPr>
          <p:cNvSpPr>
            <a:spLocks noGrp="1"/>
          </p:cNvSpPr>
          <p:nvPr>
            <p:ph type="dt" sz="half" idx="10"/>
          </p:nvPr>
        </p:nvSpPr>
        <p:spPr/>
        <p:txBody>
          <a:bodyPr/>
          <a:lstStyle/>
          <a:p>
            <a:fld id="{249CF536-6A18-49B8-8A9B-87A82B4B29A5}" type="datetimeFigureOut">
              <a:rPr lang="vi-VN" smtClean="0"/>
              <a:t>30/04/2023</a:t>
            </a:fld>
            <a:endParaRPr lang="vi-VN"/>
          </a:p>
        </p:txBody>
      </p:sp>
      <p:sp>
        <p:nvSpPr>
          <p:cNvPr id="3" name="Chỗ dành sẵn cho Chân trang 2">
            <a:extLst>
              <a:ext uri="{FF2B5EF4-FFF2-40B4-BE49-F238E27FC236}">
                <a16:creationId xmlns:a16="http://schemas.microsoft.com/office/drawing/2014/main" id="{E3917C28-382F-9B7A-03C1-4014C498FBB5}"/>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39763B1E-BA1D-9B2B-FDC0-65C2EF861072}"/>
              </a:ext>
            </a:extLst>
          </p:cNvPr>
          <p:cNvSpPr>
            <a:spLocks noGrp="1"/>
          </p:cNvSpPr>
          <p:nvPr>
            <p:ph type="sldNum" sz="quarter" idx="12"/>
          </p:nvPr>
        </p:nvSpPr>
        <p:spPr/>
        <p:txBody>
          <a:bodyPr/>
          <a:lstStyle/>
          <a:p>
            <a:fld id="{0A433919-057D-4A72-80E0-F83E85C7859F}" type="slidenum">
              <a:rPr lang="vi-VN" smtClean="0"/>
              <a:t>‹#›</a:t>
            </a:fld>
            <a:endParaRPr lang="vi-VN"/>
          </a:p>
        </p:txBody>
      </p:sp>
    </p:spTree>
    <p:extLst>
      <p:ext uri="{BB962C8B-B14F-4D97-AF65-F5344CB8AC3E}">
        <p14:creationId xmlns:p14="http://schemas.microsoft.com/office/powerpoint/2010/main" val="215982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4E64DEE-E32C-1613-1E42-9AAF0823423A}"/>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B49B7077-19FE-0E5A-43B6-AAB5AFB9A0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9E40DA98-0847-0477-0072-F526D905B0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1B6A8AF-DB6A-FAA7-3E1C-B1D9604FD70C}"/>
              </a:ext>
            </a:extLst>
          </p:cNvPr>
          <p:cNvSpPr>
            <a:spLocks noGrp="1"/>
          </p:cNvSpPr>
          <p:nvPr>
            <p:ph type="dt" sz="half" idx="10"/>
          </p:nvPr>
        </p:nvSpPr>
        <p:spPr/>
        <p:txBody>
          <a:bodyPr/>
          <a:lstStyle/>
          <a:p>
            <a:fld id="{249CF536-6A18-49B8-8A9B-87A82B4B29A5}" type="datetimeFigureOut">
              <a:rPr lang="vi-VN" smtClean="0"/>
              <a:t>30/04/2023</a:t>
            </a:fld>
            <a:endParaRPr lang="vi-VN"/>
          </a:p>
        </p:txBody>
      </p:sp>
      <p:sp>
        <p:nvSpPr>
          <p:cNvPr id="6" name="Chỗ dành sẵn cho Chân trang 5">
            <a:extLst>
              <a:ext uri="{FF2B5EF4-FFF2-40B4-BE49-F238E27FC236}">
                <a16:creationId xmlns:a16="http://schemas.microsoft.com/office/drawing/2014/main" id="{3F7652F4-0D71-C2A5-A5C1-293DC6861C0A}"/>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248E546-4EF8-CA80-7B65-D6716E2F7BB1}"/>
              </a:ext>
            </a:extLst>
          </p:cNvPr>
          <p:cNvSpPr>
            <a:spLocks noGrp="1"/>
          </p:cNvSpPr>
          <p:nvPr>
            <p:ph type="sldNum" sz="quarter" idx="12"/>
          </p:nvPr>
        </p:nvSpPr>
        <p:spPr/>
        <p:txBody>
          <a:bodyPr/>
          <a:lstStyle/>
          <a:p>
            <a:fld id="{0A433919-057D-4A72-80E0-F83E85C7859F}" type="slidenum">
              <a:rPr lang="vi-VN" smtClean="0"/>
              <a:t>‹#›</a:t>
            </a:fld>
            <a:endParaRPr lang="vi-VN"/>
          </a:p>
        </p:txBody>
      </p:sp>
    </p:spTree>
    <p:extLst>
      <p:ext uri="{BB962C8B-B14F-4D97-AF65-F5344CB8AC3E}">
        <p14:creationId xmlns:p14="http://schemas.microsoft.com/office/powerpoint/2010/main" val="606758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AD48E6-02C3-6985-7C0C-FABCB7F4235A}"/>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C71FC1BA-BF5C-8CDC-BA6C-6C8157C59E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D55F456-006E-BD2F-1E54-CEF0EEAB9F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07817E8-43C2-AED8-7087-1A1BD6238C26}"/>
              </a:ext>
            </a:extLst>
          </p:cNvPr>
          <p:cNvSpPr>
            <a:spLocks noGrp="1"/>
          </p:cNvSpPr>
          <p:nvPr>
            <p:ph type="dt" sz="half" idx="10"/>
          </p:nvPr>
        </p:nvSpPr>
        <p:spPr/>
        <p:txBody>
          <a:bodyPr/>
          <a:lstStyle/>
          <a:p>
            <a:fld id="{249CF536-6A18-49B8-8A9B-87A82B4B29A5}" type="datetimeFigureOut">
              <a:rPr lang="vi-VN" smtClean="0"/>
              <a:t>30/04/2023</a:t>
            </a:fld>
            <a:endParaRPr lang="vi-VN"/>
          </a:p>
        </p:txBody>
      </p:sp>
      <p:sp>
        <p:nvSpPr>
          <p:cNvPr id="6" name="Chỗ dành sẵn cho Chân trang 5">
            <a:extLst>
              <a:ext uri="{FF2B5EF4-FFF2-40B4-BE49-F238E27FC236}">
                <a16:creationId xmlns:a16="http://schemas.microsoft.com/office/drawing/2014/main" id="{16BF3044-D4D8-28F9-421C-5DA05985D3C2}"/>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A90AE17D-60B8-E17A-13FB-D8052731B791}"/>
              </a:ext>
            </a:extLst>
          </p:cNvPr>
          <p:cNvSpPr>
            <a:spLocks noGrp="1"/>
          </p:cNvSpPr>
          <p:nvPr>
            <p:ph type="sldNum" sz="quarter" idx="12"/>
          </p:nvPr>
        </p:nvSpPr>
        <p:spPr/>
        <p:txBody>
          <a:bodyPr/>
          <a:lstStyle/>
          <a:p>
            <a:fld id="{0A433919-057D-4A72-80E0-F83E85C7859F}" type="slidenum">
              <a:rPr lang="vi-VN" smtClean="0"/>
              <a:t>‹#›</a:t>
            </a:fld>
            <a:endParaRPr lang="vi-VN"/>
          </a:p>
        </p:txBody>
      </p:sp>
    </p:spTree>
    <p:extLst>
      <p:ext uri="{BB962C8B-B14F-4D97-AF65-F5344CB8AC3E}">
        <p14:creationId xmlns:p14="http://schemas.microsoft.com/office/powerpoint/2010/main" val="3822850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1AC971F-E63E-A951-61FC-8578494066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CDD82500-5D31-8A2E-A2B0-4283208EB5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07539DD-8EE6-F256-1366-218C57FDB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CF536-6A18-49B8-8A9B-87A82B4B29A5}" type="datetimeFigureOut">
              <a:rPr lang="vi-VN" smtClean="0"/>
              <a:t>30/04/2023</a:t>
            </a:fld>
            <a:endParaRPr lang="vi-VN"/>
          </a:p>
        </p:txBody>
      </p:sp>
      <p:sp>
        <p:nvSpPr>
          <p:cNvPr id="5" name="Chỗ dành sẵn cho Chân trang 4">
            <a:extLst>
              <a:ext uri="{FF2B5EF4-FFF2-40B4-BE49-F238E27FC236}">
                <a16:creationId xmlns:a16="http://schemas.microsoft.com/office/drawing/2014/main" id="{326B9492-4F57-E5E2-2846-2ABDC6CF2E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DD0CE59C-6EFA-F1CD-7908-EB900BEF10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33919-057D-4A72-80E0-F83E85C7859F}" type="slidenum">
              <a:rPr lang="vi-VN" smtClean="0"/>
              <a:t>‹#›</a:t>
            </a:fld>
            <a:endParaRPr lang="vi-VN"/>
          </a:p>
        </p:txBody>
      </p:sp>
    </p:spTree>
    <p:extLst>
      <p:ext uri="{BB962C8B-B14F-4D97-AF65-F5344CB8AC3E}">
        <p14:creationId xmlns:p14="http://schemas.microsoft.com/office/powerpoint/2010/main" val="887614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AAC1197-4FD0-4EFE-B069-4E3DFC949458}" type="datetimeFigureOut">
              <a:rPr lang="en-US" smtClean="0"/>
              <a:t>4/30/2023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D6CDAA1-205F-480C-A298-6EA7EECEDEAE}" type="slidenum">
              <a:rPr lang="en-US" smtClean="0"/>
              <a:t>‹#›</a:t>
            </a:fld>
            <a:endParaRPr lang="en-US"/>
          </a:p>
        </p:txBody>
      </p:sp>
    </p:spTree>
    <p:extLst>
      <p:ext uri="{BB962C8B-B14F-4D97-AF65-F5344CB8AC3E}">
        <p14:creationId xmlns:p14="http://schemas.microsoft.com/office/powerpoint/2010/main" val="312217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12.xml"/><Relationship Id="rId7" Type="http://schemas.openxmlformats.org/officeDocument/2006/relationships/image" Target="../media/image1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png"/><Relationship Id="rId9" Type="http://schemas.openxmlformats.org/officeDocument/2006/relationships/image" Target="../media/image17.gif"/></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microsoft.com/office/2007/relationships/hdphoto" Target="../media/hdphoto2.wdp"/><Relationship Id="rId18" Type="http://schemas.openxmlformats.org/officeDocument/2006/relationships/image" Target="../media/image24.png"/><Relationship Id="rId3" Type="http://schemas.openxmlformats.org/officeDocument/2006/relationships/audio" Target="NULL" TargetMode="External"/><Relationship Id="rId7" Type="http://schemas.openxmlformats.org/officeDocument/2006/relationships/audio" Target="../media/media6.wma"/><Relationship Id="rId12" Type="http://schemas.openxmlformats.org/officeDocument/2006/relationships/image" Target="../media/image20.png"/><Relationship Id="rId17" Type="http://schemas.openxmlformats.org/officeDocument/2006/relationships/image" Target="../media/image14.png"/><Relationship Id="rId2" Type="http://schemas.openxmlformats.org/officeDocument/2006/relationships/audio" Target="../media/media3.wav"/><Relationship Id="rId16" Type="http://schemas.openxmlformats.org/officeDocument/2006/relationships/image" Target="../media/image23.png"/><Relationship Id="rId1" Type="http://schemas.microsoft.com/office/2007/relationships/media" Target="../media/media3.wav"/><Relationship Id="rId6" Type="http://schemas.microsoft.com/office/2007/relationships/media" Target="../media/media6.wma"/><Relationship Id="rId11" Type="http://schemas.openxmlformats.org/officeDocument/2006/relationships/image" Target="../media/image19.gif"/><Relationship Id="rId5" Type="http://schemas.microsoft.com/office/2007/relationships/media" Target="../media/media5.wma"/><Relationship Id="rId15" Type="http://schemas.openxmlformats.org/officeDocument/2006/relationships/image" Target="../media/image22.png"/><Relationship Id="rId10" Type="http://schemas.microsoft.com/office/2007/relationships/hdphoto" Target="../media/hdphoto1.wdp"/><Relationship Id="rId19" Type="http://schemas.openxmlformats.org/officeDocument/2006/relationships/image" Target="../media/image13.gif"/><Relationship Id="rId4" Type="http://schemas.microsoft.com/office/2007/relationships/media" Target="../media/media4.wav"/><Relationship Id="rId9" Type="http://schemas.openxmlformats.org/officeDocument/2006/relationships/image" Target="../media/image18.png"/><Relationship Id="rId14" Type="http://schemas.openxmlformats.org/officeDocument/2006/relationships/image" Target="../media/image21.gif"/></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microsoft.com/office/2007/relationships/hdphoto" Target="../media/hdphoto2.wdp"/><Relationship Id="rId18" Type="http://schemas.openxmlformats.org/officeDocument/2006/relationships/image" Target="../media/image14.png"/><Relationship Id="rId3" Type="http://schemas.openxmlformats.org/officeDocument/2006/relationships/audio" Target="NULL" TargetMode="External"/><Relationship Id="rId7" Type="http://schemas.openxmlformats.org/officeDocument/2006/relationships/audio" Target="../media/media6.wma"/><Relationship Id="rId12" Type="http://schemas.openxmlformats.org/officeDocument/2006/relationships/image" Target="../media/image20.png"/><Relationship Id="rId17" Type="http://schemas.openxmlformats.org/officeDocument/2006/relationships/image" Target="../media/image23.png"/><Relationship Id="rId2" Type="http://schemas.openxmlformats.org/officeDocument/2006/relationships/audio" Target="../media/media3.wav"/><Relationship Id="rId16" Type="http://schemas.openxmlformats.org/officeDocument/2006/relationships/image" Target="../media/image22.png"/><Relationship Id="rId1" Type="http://schemas.microsoft.com/office/2007/relationships/media" Target="../media/media3.wav"/><Relationship Id="rId6" Type="http://schemas.microsoft.com/office/2007/relationships/media" Target="../media/media6.wma"/><Relationship Id="rId11" Type="http://schemas.openxmlformats.org/officeDocument/2006/relationships/image" Target="../media/image19.gif"/><Relationship Id="rId5" Type="http://schemas.microsoft.com/office/2007/relationships/media" Target="../media/media5.wma"/><Relationship Id="rId15" Type="http://schemas.openxmlformats.org/officeDocument/2006/relationships/image" Target="../media/image13.gif"/><Relationship Id="rId10" Type="http://schemas.microsoft.com/office/2007/relationships/hdphoto" Target="../media/hdphoto1.wdp"/><Relationship Id="rId19" Type="http://schemas.openxmlformats.org/officeDocument/2006/relationships/image" Target="../media/image24.png"/><Relationship Id="rId4" Type="http://schemas.microsoft.com/office/2007/relationships/media" Target="../media/media4.wav"/><Relationship Id="rId9" Type="http://schemas.openxmlformats.org/officeDocument/2006/relationships/image" Target="../media/image18.png"/><Relationship Id="rId14" Type="http://schemas.openxmlformats.org/officeDocument/2006/relationships/image" Target="../media/image21.gif"/></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1.gif"/><Relationship Id="rId18" Type="http://schemas.openxmlformats.org/officeDocument/2006/relationships/image" Target="../media/image19.gif"/><Relationship Id="rId3" Type="http://schemas.openxmlformats.org/officeDocument/2006/relationships/audio" Target="NULL" TargetMode="External"/><Relationship Id="rId7" Type="http://schemas.openxmlformats.org/officeDocument/2006/relationships/audio" Target="../media/media6.wma"/><Relationship Id="rId12" Type="http://schemas.microsoft.com/office/2007/relationships/hdphoto" Target="../media/hdphoto2.wdp"/><Relationship Id="rId17" Type="http://schemas.openxmlformats.org/officeDocument/2006/relationships/image" Target="../media/image24.png"/><Relationship Id="rId2" Type="http://schemas.openxmlformats.org/officeDocument/2006/relationships/audio" Target="../media/media3.wav"/><Relationship Id="rId16" Type="http://schemas.openxmlformats.org/officeDocument/2006/relationships/image" Target="../media/image14.png"/><Relationship Id="rId1" Type="http://schemas.microsoft.com/office/2007/relationships/media" Target="../media/media3.wav"/><Relationship Id="rId6" Type="http://schemas.microsoft.com/office/2007/relationships/media" Target="../media/media6.wma"/><Relationship Id="rId11" Type="http://schemas.openxmlformats.org/officeDocument/2006/relationships/image" Target="../media/image20.png"/><Relationship Id="rId5" Type="http://schemas.microsoft.com/office/2007/relationships/media" Target="../media/media5.wma"/><Relationship Id="rId15" Type="http://schemas.openxmlformats.org/officeDocument/2006/relationships/image" Target="../media/image23.png"/><Relationship Id="rId10" Type="http://schemas.microsoft.com/office/2007/relationships/hdphoto" Target="../media/hdphoto1.wdp"/><Relationship Id="rId19" Type="http://schemas.openxmlformats.org/officeDocument/2006/relationships/image" Target="../media/image13.gif"/><Relationship Id="rId4" Type="http://schemas.microsoft.com/office/2007/relationships/media" Target="../media/media4.wav"/><Relationship Id="rId9" Type="http://schemas.openxmlformats.org/officeDocument/2006/relationships/image" Target="../media/image18.png"/><Relationship Id="rId1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microsoft.com/office/2007/relationships/hdphoto" Target="../media/hdphoto2.wdp"/><Relationship Id="rId18" Type="http://schemas.openxmlformats.org/officeDocument/2006/relationships/image" Target="../media/image14.png"/><Relationship Id="rId3" Type="http://schemas.openxmlformats.org/officeDocument/2006/relationships/audio" Target="NULL" TargetMode="External"/><Relationship Id="rId7" Type="http://schemas.openxmlformats.org/officeDocument/2006/relationships/audio" Target="../media/media6.wma"/><Relationship Id="rId12" Type="http://schemas.openxmlformats.org/officeDocument/2006/relationships/image" Target="../media/image20.png"/><Relationship Id="rId17" Type="http://schemas.openxmlformats.org/officeDocument/2006/relationships/image" Target="../media/image23.png"/><Relationship Id="rId2" Type="http://schemas.openxmlformats.org/officeDocument/2006/relationships/audio" Target="../media/media3.wav"/><Relationship Id="rId16" Type="http://schemas.openxmlformats.org/officeDocument/2006/relationships/image" Target="../media/image22.png"/><Relationship Id="rId1" Type="http://schemas.microsoft.com/office/2007/relationships/media" Target="../media/media3.wav"/><Relationship Id="rId6" Type="http://schemas.microsoft.com/office/2007/relationships/media" Target="../media/media6.wma"/><Relationship Id="rId11" Type="http://schemas.microsoft.com/office/2007/relationships/hdphoto" Target="../media/hdphoto1.wdp"/><Relationship Id="rId5" Type="http://schemas.microsoft.com/office/2007/relationships/media" Target="../media/media5.wma"/><Relationship Id="rId15" Type="http://schemas.openxmlformats.org/officeDocument/2006/relationships/image" Target="../media/image13.gif"/><Relationship Id="rId10" Type="http://schemas.openxmlformats.org/officeDocument/2006/relationships/image" Target="../media/image18.png"/><Relationship Id="rId19" Type="http://schemas.openxmlformats.org/officeDocument/2006/relationships/image" Target="../media/image24.png"/><Relationship Id="rId4" Type="http://schemas.microsoft.com/office/2007/relationships/media" Target="../media/media4.wav"/><Relationship Id="rId9" Type="http://schemas.openxmlformats.org/officeDocument/2006/relationships/image" Target="../media/image19.gif"/><Relationship Id="rId14" Type="http://schemas.openxmlformats.org/officeDocument/2006/relationships/image" Target="../media/image21.gif"/></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578D3B-6A29-097D-1743-8638C775BFB3}"/>
              </a:ext>
            </a:extLst>
          </p:cNvPr>
          <p:cNvSpPr>
            <a:spLocks noGrp="1"/>
          </p:cNvSpPr>
          <p:nvPr>
            <p:ph type="ctrTitle"/>
          </p:nvPr>
        </p:nvSpPr>
        <p:spPr/>
        <p:txBody>
          <a:bodyPr/>
          <a:lstStyle/>
          <a:p>
            <a:endParaRPr lang="vi-VN" dirty="0"/>
          </a:p>
        </p:txBody>
      </p:sp>
      <p:sp>
        <p:nvSpPr>
          <p:cNvPr id="3" name="Tiêu đề phụ 2">
            <a:extLst>
              <a:ext uri="{FF2B5EF4-FFF2-40B4-BE49-F238E27FC236}">
                <a16:creationId xmlns:a16="http://schemas.microsoft.com/office/drawing/2014/main" id="{CFEC1C1B-5737-5CAF-3DC3-E408CBA5A953}"/>
              </a:ext>
            </a:extLst>
          </p:cNvPr>
          <p:cNvSpPr>
            <a:spLocks noGrp="1"/>
          </p:cNvSpPr>
          <p:nvPr>
            <p:ph type="subTitle" idx="1"/>
          </p:nvPr>
        </p:nvSpPr>
        <p:spPr/>
        <p:txBody>
          <a:bodyPr/>
          <a:lstStyle/>
          <a:p>
            <a:endParaRPr lang="vi-VN" dirty="0"/>
          </a:p>
        </p:txBody>
      </p:sp>
      <p:pic>
        <p:nvPicPr>
          <p:cNvPr id="5" name="885a8e83a8063c6c2a1edd02c72a1c34">
            <a:hlinkClick r:id="" action="ppaction://media"/>
            <a:extLst>
              <a:ext uri="{FF2B5EF4-FFF2-40B4-BE49-F238E27FC236}">
                <a16:creationId xmlns:a16="http://schemas.microsoft.com/office/drawing/2014/main" id="{01399B80-8DA1-F7F6-DD3C-398CD67DBF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5287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8091E46-2E79-8AED-326C-FD0D91A44B98}"/>
              </a:ext>
            </a:extLst>
          </p:cNvPr>
          <p:cNvSpPr>
            <a:spLocks noGrp="1"/>
          </p:cNvSpPr>
          <p:nvPr>
            <p:ph type="title"/>
          </p:nvPr>
        </p:nvSpPr>
        <p:spPr/>
        <p:txBody>
          <a:bodyPr/>
          <a:lstStyle/>
          <a:p>
            <a:endParaRPr lang="vi-VN"/>
          </a:p>
        </p:txBody>
      </p:sp>
      <p:pic>
        <p:nvPicPr>
          <p:cNvPr id="9" name="Chỗ dành sẵn cho Nội dung 8">
            <a:extLst>
              <a:ext uri="{FF2B5EF4-FFF2-40B4-BE49-F238E27FC236}">
                <a16:creationId xmlns:a16="http://schemas.microsoft.com/office/drawing/2014/main" id="{FC5625C3-731B-ED53-498A-3D00DC2A8B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290"/>
            <a:ext cx="12186151" cy="6854710"/>
          </a:xfrm>
        </p:spPr>
      </p:pic>
      <p:sp>
        <p:nvSpPr>
          <p:cNvPr id="4" name="Hộp Văn bản 3">
            <a:extLst>
              <a:ext uri="{FF2B5EF4-FFF2-40B4-BE49-F238E27FC236}">
                <a16:creationId xmlns:a16="http://schemas.microsoft.com/office/drawing/2014/main" id="{EB5B2CEB-72D0-0161-132F-EDA284BC8329}"/>
              </a:ext>
            </a:extLst>
          </p:cNvPr>
          <p:cNvSpPr txBox="1"/>
          <p:nvPr/>
        </p:nvSpPr>
        <p:spPr>
          <a:xfrm>
            <a:off x="935611" y="1540438"/>
            <a:ext cx="6094428" cy="584775"/>
          </a:xfrm>
          <a:prstGeom prst="rect">
            <a:avLst/>
          </a:prstGeom>
          <a:noFill/>
        </p:spPr>
        <p:txBody>
          <a:bodyPr wrap="square">
            <a:spAutoFit/>
          </a:bodyPr>
          <a:lstStyle/>
          <a:p>
            <a:r>
              <a:rPr lang="vi-VN" sz="3200" b="1" i="0" dirty="0">
                <a:solidFill>
                  <a:schemeClr val="accent4">
                    <a:lumMod val="50000"/>
                  </a:schemeClr>
                </a:solidFill>
                <a:effectLst/>
                <a:latin typeface="Dancing Script" pitchFamily="2" charset="0"/>
              </a:rPr>
              <a:t>Viết tên 3 dân tộc trong bài đọc.</a:t>
            </a:r>
            <a:endParaRPr lang="vi-VN" sz="3200" b="1" dirty="0">
              <a:solidFill>
                <a:schemeClr val="accent4">
                  <a:lumMod val="50000"/>
                </a:schemeClr>
              </a:solidFill>
              <a:latin typeface="Dancing Script" pitchFamily="2" charset="0"/>
            </a:endParaRPr>
          </a:p>
        </p:txBody>
      </p:sp>
      <p:sp>
        <p:nvSpPr>
          <p:cNvPr id="6" name="Hộp Văn bản 5">
            <a:extLst>
              <a:ext uri="{FF2B5EF4-FFF2-40B4-BE49-F238E27FC236}">
                <a16:creationId xmlns:a16="http://schemas.microsoft.com/office/drawing/2014/main" id="{9DAF49F1-A68C-F488-FEF4-7C1B495A8D51}"/>
              </a:ext>
            </a:extLst>
          </p:cNvPr>
          <p:cNvSpPr txBox="1"/>
          <p:nvPr/>
        </p:nvSpPr>
        <p:spPr>
          <a:xfrm>
            <a:off x="690513" y="2052523"/>
            <a:ext cx="10970443" cy="584775"/>
          </a:xfrm>
          <a:prstGeom prst="rect">
            <a:avLst/>
          </a:prstGeom>
          <a:noFill/>
        </p:spPr>
        <p:txBody>
          <a:bodyPr wrap="square">
            <a:spAutoFit/>
          </a:bodyPr>
          <a:lstStyle/>
          <a:p>
            <a:r>
              <a:rPr lang="vi-VN" sz="3200" b="1" i="0" dirty="0">
                <a:solidFill>
                  <a:schemeClr val="accent4">
                    <a:lumMod val="50000"/>
                  </a:schemeClr>
                </a:solidFill>
                <a:effectLst/>
                <a:latin typeface="Dancing Script" pitchFamily="2" charset="0"/>
              </a:rPr>
              <a:t>Kết hợp các từ ở cột A với các từ ở cột B để tạo thành câu nêu đặc điểm. </a:t>
            </a:r>
            <a:endParaRPr lang="vi-VN" sz="3200" b="1" dirty="0">
              <a:solidFill>
                <a:schemeClr val="accent4">
                  <a:lumMod val="50000"/>
                </a:schemeClr>
              </a:solidFill>
              <a:latin typeface="Dancing Script" pitchFamily="2" charset="0"/>
            </a:endParaRPr>
          </a:p>
        </p:txBody>
      </p:sp>
      <p:pic>
        <p:nvPicPr>
          <p:cNvPr id="6146" name="Picture 2" descr="Chuyện quả bầu trang 119, 120">
            <a:extLst>
              <a:ext uri="{FF2B5EF4-FFF2-40B4-BE49-F238E27FC236}">
                <a16:creationId xmlns:a16="http://schemas.microsoft.com/office/drawing/2014/main" id="{D89478E8-A5B9-3A93-F21F-AB0FDBFBC5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023" y="2637298"/>
            <a:ext cx="8127231" cy="256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60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8091E46-2E79-8AED-326C-FD0D91A44B98}"/>
              </a:ext>
            </a:extLst>
          </p:cNvPr>
          <p:cNvSpPr>
            <a:spLocks noGrp="1"/>
          </p:cNvSpPr>
          <p:nvPr>
            <p:ph type="title"/>
          </p:nvPr>
        </p:nvSpPr>
        <p:spPr/>
        <p:txBody>
          <a:bodyPr/>
          <a:lstStyle/>
          <a:p>
            <a:endParaRPr lang="vi-VN"/>
          </a:p>
        </p:txBody>
      </p:sp>
      <p:pic>
        <p:nvPicPr>
          <p:cNvPr id="9" name="Chỗ dành sẵn cho Nội dung 8">
            <a:extLst>
              <a:ext uri="{FF2B5EF4-FFF2-40B4-BE49-F238E27FC236}">
                <a16:creationId xmlns:a16="http://schemas.microsoft.com/office/drawing/2014/main" id="{FC5625C3-731B-ED53-498A-3D00DC2A8B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290"/>
            <a:ext cx="12186151" cy="6854710"/>
          </a:xfrm>
        </p:spPr>
      </p:pic>
      <p:sp>
        <p:nvSpPr>
          <p:cNvPr id="6" name="Hộp Văn bản 5">
            <a:extLst>
              <a:ext uri="{FF2B5EF4-FFF2-40B4-BE49-F238E27FC236}">
                <a16:creationId xmlns:a16="http://schemas.microsoft.com/office/drawing/2014/main" id="{98D9B00C-165B-FE70-EB2D-5A34805AEC36}"/>
              </a:ext>
            </a:extLst>
          </p:cNvPr>
          <p:cNvSpPr txBox="1"/>
          <p:nvPr/>
        </p:nvSpPr>
        <p:spPr>
          <a:xfrm>
            <a:off x="2849252" y="635466"/>
            <a:ext cx="6094428" cy="584775"/>
          </a:xfrm>
          <a:prstGeom prst="rect">
            <a:avLst/>
          </a:prstGeom>
          <a:noFill/>
        </p:spPr>
        <p:txBody>
          <a:bodyPr wrap="square">
            <a:spAutoFit/>
          </a:bodyPr>
          <a:lstStyle/>
          <a:p>
            <a:pPr algn="l"/>
            <a:r>
              <a:rPr lang="vi-VN" sz="3200" b="0" i="0" dirty="0">
                <a:solidFill>
                  <a:schemeClr val="accent4">
                    <a:lumMod val="50000"/>
                  </a:schemeClr>
                </a:solidFill>
                <a:effectLst/>
                <a:latin typeface="Dancing Script" pitchFamily="2" charset="0"/>
              </a:rPr>
              <a:t>Nói và nghe</a:t>
            </a:r>
            <a:r>
              <a:rPr lang="vi-VN" sz="3200" dirty="0">
                <a:solidFill>
                  <a:schemeClr val="accent4">
                    <a:lumMod val="50000"/>
                  </a:schemeClr>
                </a:solidFill>
                <a:latin typeface="Dancing Script" pitchFamily="2" charset="0"/>
              </a:rPr>
              <a:t> kể chuyện: Chuyện quả bầu</a:t>
            </a:r>
            <a:endParaRPr lang="vi-VN" sz="3200" b="0" i="0" dirty="0">
              <a:solidFill>
                <a:schemeClr val="accent4">
                  <a:lumMod val="50000"/>
                </a:schemeClr>
              </a:solidFill>
              <a:effectLst/>
              <a:latin typeface="Dancing Script" pitchFamily="2" charset="0"/>
            </a:endParaRPr>
          </a:p>
        </p:txBody>
      </p:sp>
      <p:sp>
        <p:nvSpPr>
          <p:cNvPr id="8" name="Hộp Văn bản 7">
            <a:extLst>
              <a:ext uri="{FF2B5EF4-FFF2-40B4-BE49-F238E27FC236}">
                <a16:creationId xmlns:a16="http://schemas.microsoft.com/office/drawing/2014/main" id="{525DF364-E240-A1F3-317E-C1D8D0EDCE63}"/>
              </a:ext>
            </a:extLst>
          </p:cNvPr>
          <p:cNvSpPr txBox="1"/>
          <p:nvPr/>
        </p:nvSpPr>
        <p:spPr>
          <a:xfrm>
            <a:off x="838200" y="1467748"/>
            <a:ext cx="9858079" cy="584775"/>
          </a:xfrm>
          <a:prstGeom prst="rect">
            <a:avLst/>
          </a:prstGeom>
          <a:noFill/>
        </p:spPr>
        <p:txBody>
          <a:bodyPr wrap="square">
            <a:spAutoFit/>
          </a:bodyPr>
          <a:lstStyle/>
          <a:p>
            <a:r>
              <a:rPr lang="vi-VN" sz="3200" b="1" i="0" dirty="0">
                <a:solidFill>
                  <a:schemeClr val="accent4">
                    <a:lumMod val="50000"/>
                  </a:schemeClr>
                </a:solidFill>
                <a:effectLst/>
                <a:latin typeface="Dancing Script" pitchFamily="2" charset="0"/>
              </a:rPr>
              <a:t>Dựa vào tranh và câu hỏi gợi ý, nói về nội dung của từng tranh.</a:t>
            </a:r>
            <a:endParaRPr lang="vi-VN" sz="3200" b="1" dirty="0">
              <a:solidFill>
                <a:schemeClr val="accent4">
                  <a:lumMod val="50000"/>
                </a:schemeClr>
              </a:solidFill>
              <a:latin typeface="Dancing Script" pitchFamily="2" charset="0"/>
            </a:endParaRPr>
          </a:p>
        </p:txBody>
      </p:sp>
      <p:pic>
        <p:nvPicPr>
          <p:cNvPr id="10242" name="Picture 2" descr="Kể chuyện Chuyện quả bầu trang 121">
            <a:extLst>
              <a:ext uri="{FF2B5EF4-FFF2-40B4-BE49-F238E27FC236}">
                <a16:creationId xmlns:a16="http://schemas.microsoft.com/office/drawing/2014/main" id="{03FE0F25-6191-912F-B2A2-2FE3EA3B5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099" y="2052523"/>
            <a:ext cx="4638423" cy="40616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5DE73CD3-A564-4AE5-F1D1-FA22DE213ECF}"/>
              </a:ext>
            </a:extLst>
          </p:cNvPr>
          <p:cNvSpPr>
            <a:spLocks noChangeArrowheads="1"/>
          </p:cNvSpPr>
          <p:nvPr/>
        </p:nvSpPr>
        <p:spPr bwMode="auto">
          <a:xfrm>
            <a:off x="5599522" y="2208161"/>
            <a:ext cx="5631379"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vi-VN" altLang="vi-VN" sz="2400" b="1" i="0" u="none" strike="noStrike" cap="none" normalizeH="0" baseline="0" dirty="0">
                <a:ln>
                  <a:noFill/>
                </a:ln>
                <a:solidFill>
                  <a:schemeClr val="accent4">
                    <a:lumMod val="50000"/>
                  </a:schemeClr>
                </a:solidFill>
                <a:effectLst/>
                <a:latin typeface="Dancing Script" pitchFamily="2" charset="0"/>
                <a:cs typeface="Open Sans" panose="020B0606030504020204" pitchFamily="34" charset="0"/>
              </a:rPr>
              <a:t>- Tranh 1: Người chồng đỡ người vợ chui ra từ một khúc gỗ to khoét rỗng, xung quanh nước ngập mênh mông.  </a:t>
            </a:r>
            <a:endParaRPr kumimoji="0" lang="vi-VN" altLang="vi-VN" sz="1200" b="1" i="0" u="none" strike="noStrike" cap="none" normalizeH="0" baseline="0" dirty="0">
              <a:ln>
                <a:noFill/>
              </a:ln>
              <a:solidFill>
                <a:schemeClr val="accent4">
                  <a:lumMod val="50000"/>
                </a:schemeClr>
              </a:solidFill>
              <a:effectLst/>
              <a:latin typeface="Dancing Script" pitchFamily="2"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vi-VN" altLang="vi-VN" sz="2400" b="1" i="0" u="none" strike="noStrike" cap="none" normalizeH="0" baseline="0" dirty="0">
                <a:ln>
                  <a:noFill/>
                </a:ln>
                <a:solidFill>
                  <a:schemeClr val="accent4">
                    <a:lumMod val="50000"/>
                  </a:schemeClr>
                </a:solidFill>
                <a:effectLst/>
                <a:latin typeface="Dancing Script" pitchFamily="2" charset="0"/>
                <a:cs typeface="Open Sans" panose="020B0606030504020204" pitchFamily="34" charset="0"/>
              </a:rPr>
              <a:t>- Tranh 2: Hai vợ chồng đi rừng bắt được một con dúi.  </a:t>
            </a:r>
            <a:endParaRPr kumimoji="0" lang="vi-VN" altLang="vi-VN" sz="1200" b="1" i="0" u="none" strike="noStrike" cap="none" normalizeH="0" baseline="0" dirty="0">
              <a:ln>
                <a:noFill/>
              </a:ln>
              <a:solidFill>
                <a:schemeClr val="accent4">
                  <a:lumMod val="50000"/>
                </a:schemeClr>
              </a:solidFill>
              <a:effectLst/>
              <a:latin typeface="Dancing Script" pitchFamily="2"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vi-VN" altLang="vi-VN" sz="2400" b="1" i="0" u="none" strike="noStrike" cap="none" normalizeH="0" baseline="0" dirty="0">
                <a:ln>
                  <a:noFill/>
                </a:ln>
                <a:solidFill>
                  <a:schemeClr val="accent4">
                    <a:lumMod val="50000"/>
                  </a:schemeClr>
                </a:solidFill>
                <a:effectLst/>
                <a:latin typeface="Dancing Script" pitchFamily="2" charset="0"/>
                <a:cs typeface="Open Sans" panose="020B0606030504020204" pitchFamily="34" charset="0"/>
              </a:rPr>
              <a:t>- Tranh 3: Những con người nhỏ bé bước ra từ trong quả bầu.  </a:t>
            </a:r>
            <a:endParaRPr kumimoji="0" lang="vi-VN" altLang="vi-VN" sz="1200" b="1" i="0" u="none" strike="noStrike" cap="none" normalizeH="0" baseline="0" dirty="0">
              <a:ln>
                <a:noFill/>
              </a:ln>
              <a:solidFill>
                <a:schemeClr val="accent4">
                  <a:lumMod val="50000"/>
                </a:schemeClr>
              </a:solidFill>
              <a:effectLst/>
              <a:latin typeface="Dancing Script" pitchFamily="2"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vi-VN" altLang="vi-VN" sz="2400" b="1" i="0" u="none" strike="noStrike" cap="none" normalizeH="0" baseline="0" dirty="0">
                <a:ln>
                  <a:noFill/>
                </a:ln>
                <a:solidFill>
                  <a:schemeClr val="accent4">
                    <a:lumMod val="50000"/>
                  </a:schemeClr>
                </a:solidFill>
                <a:effectLst/>
                <a:latin typeface="Dancing Script" pitchFamily="2" charset="0"/>
                <a:cs typeface="Open Sans" panose="020B0606030504020204" pitchFamily="34" charset="0"/>
              </a:rPr>
              <a:t>- Tranh 4: Hai vợ chồng lấy quả bầu xuống áp tai nghe.  </a:t>
            </a:r>
            <a:endParaRPr kumimoji="0" lang="vi-VN" altLang="vi-VN" sz="3600" b="1" i="0" u="none" strike="noStrike" cap="none" normalizeH="0" baseline="0" dirty="0">
              <a:ln>
                <a:noFill/>
              </a:ln>
              <a:solidFill>
                <a:schemeClr val="accent4">
                  <a:lumMod val="50000"/>
                </a:schemeClr>
              </a:solidFill>
              <a:effectLst/>
              <a:latin typeface="Dancing Script" pitchFamily="2" charset="0"/>
            </a:endParaRPr>
          </a:p>
        </p:txBody>
      </p:sp>
    </p:spTree>
    <p:extLst>
      <p:ext uri="{BB962C8B-B14F-4D97-AF65-F5344CB8AC3E}">
        <p14:creationId xmlns:p14="http://schemas.microsoft.com/office/powerpoint/2010/main" val="199093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fade">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fade">
                                      <p:cBhvr>
                                        <p:cTn id="32" dur="500"/>
                                        <p:tgtEl>
                                          <p:spTgt spid="1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animEffect transition="in" filter="fade">
                                      <p:cBhvr>
                                        <p:cTn id="3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8091E46-2E79-8AED-326C-FD0D91A44B98}"/>
              </a:ext>
            </a:extLst>
          </p:cNvPr>
          <p:cNvSpPr>
            <a:spLocks noGrp="1"/>
          </p:cNvSpPr>
          <p:nvPr>
            <p:ph type="title"/>
          </p:nvPr>
        </p:nvSpPr>
        <p:spPr/>
        <p:txBody>
          <a:bodyPr/>
          <a:lstStyle/>
          <a:p>
            <a:endParaRPr lang="vi-VN"/>
          </a:p>
        </p:txBody>
      </p:sp>
      <p:pic>
        <p:nvPicPr>
          <p:cNvPr id="9" name="Chỗ dành sẵn cho Nội dung 8">
            <a:extLst>
              <a:ext uri="{FF2B5EF4-FFF2-40B4-BE49-F238E27FC236}">
                <a16:creationId xmlns:a16="http://schemas.microsoft.com/office/drawing/2014/main" id="{FC5625C3-731B-ED53-498A-3D00DC2A8B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9" y="0"/>
            <a:ext cx="12186151" cy="6854710"/>
          </a:xfrm>
        </p:spPr>
      </p:pic>
      <p:sp>
        <p:nvSpPr>
          <p:cNvPr id="3" name="Hộp Văn bản 2">
            <a:extLst>
              <a:ext uri="{FF2B5EF4-FFF2-40B4-BE49-F238E27FC236}">
                <a16:creationId xmlns:a16="http://schemas.microsoft.com/office/drawing/2014/main" id="{FE1FAB5D-85E0-0340-06BD-C3470F3E04DD}"/>
              </a:ext>
            </a:extLst>
          </p:cNvPr>
          <p:cNvSpPr txBox="1"/>
          <p:nvPr/>
        </p:nvSpPr>
        <p:spPr>
          <a:xfrm>
            <a:off x="2849252" y="635466"/>
            <a:ext cx="6094428" cy="584775"/>
          </a:xfrm>
          <a:prstGeom prst="rect">
            <a:avLst/>
          </a:prstGeom>
          <a:noFill/>
        </p:spPr>
        <p:txBody>
          <a:bodyPr wrap="square">
            <a:spAutoFit/>
          </a:bodyPr>
          <a:lstStyle/>
          <a:p>
            <a:pPr algn="l"/>
            <a:r>
              <a:rPr lang="vi-VN" sz="3200" b="0" i="0" dirty="0">
                <a:solidFill>
                  <a:schemeClr val="accent4">
                    <a:lumMod val="50000"/>
                  </a:schemeClr>
                </a:solidFill>
                <a:effectLst/>
                <a:latin typeface="Dancing Script" pitchFamily="2" charset="0"/>
              </a:rPr>
              <a:t>Nói và nghe</a:t>
            </a:r>
            <a:r>
              <a:rPr lang="vi-VN" sz="3200" dirty="0">
                <a:solidFill>
                  <a:schemeClr val="accent4">
                    <a:lumMod val="50000"/>
                  </a:schemeClr>
                </a:solidFill>
                <a:latin typeface="Dancing Script" pitchFamily="2" charset="0"/>
              </a:rPr>
              <a:t> kể chuyện: Chuyện quả bầu</a:t>
            </a:r>
            <a:endParaRPr lang="vi-VN" sz="3200" b="0" i="0" dirty="0">
              <a:solidFill>
                <a:schemeClr val="accent4">
                  <a:lumMod val="50000"/>
                </a:schemeClr>
              </a:solidFill>
              <a:effectLst/>
              <a:latin typeface="Dancing Script" pitchFamily="2" charset="0"/>
            </a:endParaRPr>
          </a:p>
        </p:txBody>
      </p:sp>
      <p:pic>
        <p:nvPicPr>
          <p:cNvPr id="4" name="Picture 2" descr="Kể chuyện Chuyện quả bầu trang 121">
            <a:extLst>
              <a:ext uri="{FF2B5EF4-FFF2-40B4-BE49-F238E27FC236}">
                <a16:creationId xmlns:a16="http://schemas.microsoft.com/office/drawing/2014/main" id="{03F0925F-CA18-FF14-A698-C08434629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79146"/>
            <a:ext cx="4638423" cy="4061666"/>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FB57D474-ADBF-2F28-D3BE-39CB70C845B1}"/>
              </a:ext>
            </a:extLst>
          </p:cNvPr>
          <p:cNvSpPr txBox="1"/>
          <p:nvPr/>
        </p:nvSpPr>
        <p:spPr>
          <a:xfrm>
            <a:off x="5896466" y="1779146"/>
            <a:ext cx="4322190" cy="1077218"/>
          </a:xfrm>
          <a:prstGeom prst="rect">
            <a:avLst/>
          </a:prstGeom>
          <a:noFill/>
        </p:spPr>
        <p:txBody>
          <a:bodyPr wrap="square" rtlCol="0">
            <a:spAutoFit/>
          </a:bodyPr>
          <a:lstStyle/>
          <a:p>
            <a:r>
              <a:rPr lang="vi-VN" sz="3200" dirty="0">
                <a:latin typeface="Dancing Script" pitchFamily="2" charset="0"/>
              </a:rPr>
              <a:t>Sắp xếp các tranh theo thứ tự câu chuyện</a:t>
            </a:r>
          </a:p>
        </p:txBody>
      </p:sp>
      <p:sp>
        <p:nvSpPr>
          <p:cNvPr id="7" name="Hộp Văn bản 6">
            <a:extLst>
              <a:ext uri="{FF2B5EF4-FFF2-40B4-BE49-F238E27FC236}">
                <a16:creationId xmlns:a16="http://schemas.microsoft.com/office/drawing/2014/main" id="{A5D18562-0D63-98B7-5BA9-583074BA62AB}"/>
              </a:ext>
            </a:extLst>
          </p:cNvPr>
          <p:cNvSpPr txBox="1"/>
          <p:nvPr/>
        </p:nvSpPr>
        <p:spPr>
          <a:xfrm>
            <a:off x="5787097" y="2944822"/>
            <a:ext cx="6094428" cy="523220"/>
          </a:xfrm>
          <a:prstGeom prst="rect">
            <a:avLst/>
          </a:prstGeom>
          <a:noFill/>
        </p:spPr>
        <p:txBody>
          <a:bodyPr wrap="square">
            <a:spAutoFit/>
          </a:bodyPr>
          <a:lstStyle/>
          <a:p>
            <a:r>
              <a:rPr lang="vi-VN" sz="2800" b="1" i="0" dirty="0">
                <a:solidFill>
                  <a:srgbClr val="FF0000"/>
                </a:solidFill>
                <a:effectLst/>
                <a:latin typeface="Dancing Script" pitchFamily="2" charset="0"/>
              </a:rPr>
              <a:t>- Thứ tự đúng: 2 – 1 – 4 – 3 </a:t>
            </a:r>
            <a:endParaRPr lang="vi-VN" sz="2800" b="1" dirty="0">
              <a:solidFill>
                <a:srgbClr val="FF0000"/>
              </a:solidFill>
              <a:latin typeface="Dancing Script" pitchFamily="2" charset="0"/>
            </a:endParaRPr>
          </a:p>
        </p:txBody>
      </p:sp>
    </p:spTree>
    <p:extLst>
      <p:ext uri="{BB962C8B-B14F-4D97-AF65-F5344CB8AC3E}">
        <p14:creationId xmlns:p14="http://schemas.microsoft.com/office/powerpoint/2010/main" val="3935071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8091E46-2E79-8AED-326C-FD0D91A44B98}"/>
              </a:ext>
            </a:extLst>
          </p:cNvPr>
          <p:cNvSpPr>
            <a:spLocks noGrp="1"/>
          </p:cNvSpPr>
          <p:nvPr>
            <p:ph type="title"/>
          </p:nvPr>
        </p:nvSpPr>
        <p:spPr/>
        <p:txBody>
          <a:bodyPr/>
          <a:lstStyle/>
          <a:p>
            <a:endParaRPr lang="vi-VN"/>
          </a:p>
        </p:txBody>
      </p:sp>
      <p:pic>
        <p:nvPicPr>
          <p:cNvPr id="9" name="Chỗ dành sẵn cho Nội dung 8">
            <a:extLst>
              <a:ext uri="{FF2B5EF4-FFF2-40B4-BE49-F238E27FC236}">
                <a16:creationId xmlns:a16="http://schemas.microsoft.com/office/drawing/2014/main" id="{FC5625C3-731B-ED53-498A-3D00DC2A8B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9" y="0"/>
            <a:ext cx="12186151" cy="6854710"/>
          </a:xfrm>
        </p:spPr>
      </p:pic>
      <p:sp>
        <p:nvSpPr>
          <p:cNvPr id="3" name="Hộp Văn bản 2">
            <a:extLst>
              <a:ext uri="{FF2B5EF4-FFF2-40B4-BE49-F238E27FC236}">
                <a16:creationId xmlns:a16="http://schemas.microsoft.com/office/drawing/2014/main" id="{90FC3CC8-E332-F953-1CDB-67340671C3B8}"/>
              </a:ext>
            </a:extLst>
          </p:cNvPr>
          <p:cNvSpPr txBox="1"/>
          <p:nvPr/>
        </p:nvSpPr>
        <p:spPr>
          <a:xfrm>
            <a:off x="2849252" y="635466"/>
            <a:ext cx="6094428" cy="584775"/>
          </a:xfrm>
          <a:prstGeom prst="rect">
            <a:avLst/>
          </a:prstGeom>
          <a:noFill/>
        </p:spPr>
        <p:txBody>
          <a:bodyPr wrap="square">
            <a:spAutoFit/>
          </a:bodyPr>
          <a:lstStyle/>
          <a:p>
            <a:pPr algn="l"/>
            <a:r>
              <a:rPr lang="vi-VN" sz="3200" b="0" i="0" dirty="0">
                <a:solidFill>
                  <a:schemeClr val="accent4">
                    <a:lumMod val="50000"/>
                  </a:schemeClr>
                </a:solidFill>
                <a:effectLst/>
                <a:latin typeface="Dancing Script" pitchFamily="2" charset="0"/>
              </a:rPr>
              <a:t>Nói và nghe</a:t>
            </a:r>
            <a:r>
              <a:rPr lang="vi-VN" sz="3200" dirty="0">
                <a:solidFill>
                  <a:schemeClr val="accent4">
                    <a:lumMod val="50000"/>
                  </a:schemeClr>
                </a:solidFill>
                <a:latin typeface="Dancing Script" pitchFamily="2" charset="0"/>
              </a:rPr>
              <a:t> kể chuyện: Chuyện quả bầu</a:t>
            </a:r>
            <a:endParaRPr lang="vi-VN" sz="3200" b="0" i="0" dirty="0">
              <a:solidFill>
                <a:schemeClr val="accent4">
                  <a:lumMod val="50000"/>
                </a:schemeClr>
              </a:solidFill>
              <a:effectLst/>
              <a:latin typeface="Dancing Script" pitchFamily="2" charset="0"/>
            </a:endParaRPr>
          </a:p>
        </p:txBody>
      </p:sp>
      <p:sp>
        <p:nvSpPr>
          <p:cNvPr id="5" name="Hộp Văn bản 4">
            <a:extLst>
              <a:ext uri="{FF2B5EF4-FFF2-40B4-BE49-F238E27FC236}">
                <a16:creationId xmlns:a16="http://schemas.microsoft.com/office/drawing/2014/main" id="{CC54464D-FCD9-0BC1-2E2E-DCFA1C73DB30}"/>
              </a:ext>
            </a:extLst>
          </p:cNvPr>
          <p:cNvSpPr txBox="1"/>
          <p:nvPr/>
        </p:nvSpPr>
        <p:spPr>
          <a:xfrm>
            <a:off x="2481607" y="1471038"/>
            <a:ext cx="7096026" cy="584775"/>
          </a:xfrm>
          <a:prstGeom prst="rect">
            <a:avLst/>
          </a:prstGeom>
          <a:noFill/>
        </p:spPr>
        <p:txBody>
          <a:bodyPr wrap="square">
            <a:spAutoFit/>
          </a:bodyPr>
          <a:lstStyle/>
          <a:p>
            <a:r>
              <a:rPr lang="vi-VN" sz="3200" b="1" i="0" dirty="0">
                <a:solidFill>
                  <a:schemeClr val="accent4">
                    <a:lumMod val="50000"/>
                  </a:schemeClr>
                </a:solidFill>
                <a:effectLst/>
                <a:latin typeface="Dancing Script" pitchFamily="2" charset="0"/>
              </a:rPr>
              <a:t>Kể lại từng đoạn của câu chuyện theo tranh. </a:t>
            </a:r>
            <a:endParaRPr lang="vi-VN" sz="3200" b="1" dirty="0">
              <a:solidFill>
                <a:schemeClr val="accent4">
                  <a:lumMod val="50000"/>
                </a:schemeClr>
              </a:solidFill>
              <a:latin typeface="Dancing Script" pitchFamily="2" charset="0"/>
            </a:endParaRPr>
          </a:p>
        </p:txBody>
      </p:sp>
      <p:sp>
        <p:nvSpPr>
          <p:cNvPr id="7" name="Hộp Văn bản 6">
            <a:extLst>
              <a:ext uri="{FF2B5EF4-FFF2-40B4-BE49-F238E27FC236}">
                <a16:creationId xmlns:a16="http://schemas.microsoft.com/office/drawing/2014/main" id="{899B3D37-8247-411B-72A9-4EC952903905}"/>
              </a:ext>
            </a:extLst>
          </p:cNvPr>
          <p:cNvSpPr txBox="1"/>
          <p:nvPr/>
        </p:nvSpPr>
        <p:spPr>
          <a:xfrm>
            <a:off x="1033414" y="1990438"/>
            <a:ext cx="10125171" cy="3970318"/>
          </a:xfrm>
          <a:prstGeom prst="rect">
            <a:avLst/>
          </a:prstGeom>
          <a:noFill/>
        </p:spPr>
        <p:txBody>
          <a:bodyPr wrap="square">
            <a:spAutoFit/>
          </a:bodyPr>
          <a:lstStyle/>
          <a:p>
            <a:r>
              <a:rPr lang="vi-VN" sz="2800" b="1" i="0" dirty="0">
                <a:effectLst/>
                <a:latin typeface="Dancing Script" pitchFamily="2" charset="0"/>
              </a:rPr>
              <a:t>Ngày xưa có hai vợ chồng nọ đi rừng bắt được một con dúi. Dúi xin tha và được thả. Để trả ơn, dúi chỉ cho hai vợ chồng cách tránh lũ lụt. Nghe lời dúi, họ khoét rỗng khúc gỗ to, chuẩn bị thức ăn bỏ vào đó. Vừa chuẩn bị xong mọi thứ thì mưa to, gió lớn, nước ngập mênh mông. Muôn loài chìm trong biển nước. Nhờ sống trong khúc gỗ nổi, vợ chồng nhà nọ thoát nạn. Ít lâu sau người vợ sinh ra một quả bầu. Họ để quả bầu trên gác bếp. Thấy lạ họ lấy quả bầu xuống. Từ trong quả bầu, những con người bé nhỏ bước ra. Người </a:t>
            </a:r>
            <a:r>
              <a:rPr lang="vi-VN" sz="2800" b="1" i="0" dirty="0" err="1">
                <a:effectLst/>
                <a:latin typeface="Dancing Script" pitchFamily="2" charset="0"/>
              </a:rPr>
              <a:t>Khơ</a:t>
            </a:r>
            <a:r>
              <a:rPr lang="vi-VN" sz="2800" b="1" i="0" dirty="0">
                <a:effectLst/>
                <a:latin typeface="Dancing Script" pitchFamily="2" charset="0"/>
              </a:rPr>
              <a:t> </a:t>
            </a:r>
            <a:r>
              <a:rPr lang="vi-VN" sz="2800" b="1" i="0" dirty="0" err="1">
                <a:effectLst/>
                <a:latin typeface="Dancing Script" pitchFamily="2" charset="0"/>
              </a:rPr>
              <a:t>Mú</a:t>
            </a:r>
            <a:r>
              <a:rPr lang="vi-VN" sz="2800" b="1" i="0" dirty="0">
                <a:effectLst/>
                <a:latin typeface="Dancing Script" pitchFamily="2" charset="0"/>
              </a:rPr>
              <a:t> ra trước. Tiếp đến, người Thái, người Mường, người Dao, người </a:t>
            </a:r>
            <a:r>
              <a:rPr lang="vi-VN" sz="2800" b="1" i="0" dirty="0" err="1">
                <a:effectLst/>
                <a:latin typeface="Dancing Script" pitchFamily="2" charset="0"/>
              </a:rPr>
              <a:t>Hmông</a:t>
            </a:r>
            <a:r>
              <a:rPr lang="vi-VN" sz="2800" b="1" i="0" dirty="0">
                <a:effectLst/>
                <a:latin typeface="Dancing Script" pitchFamily="2" charset="0"/>
              </a:rPr>
              <a:t>, người Ê-đê, người Ba-na, người Kinh,... lần lượt ra theo. </a:t>
            </a:r>
            <a:endParaRPr lang="vi-VN" sz="2800" b="1" dirty="0">
              <a:latin typeface="Dancing Script" pitchFamily="2" charset="0"/>
            </a:endParaRPr>
          </a:p>
        </p:txBody>
      </p:sp>
    </p:spTree>
    <p:extLst>
      <p:ext uri="{BB962C8B-B14F-4D97-AF65-F5344CB8AC3E}">
        <p14:creationId xmlns:p14="http://schemas.microsoft.com/office/powerpoint/2010/main" val="1564222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5000" r="-25000"/>
          </a:stretch>
        </a:blipFill>
        <a:effectLst/>
      </p:bgPr>
    </p:bg>
    <p:spTree>
      <p:nvGrpSpPr>
        <p:cNvPr id="1" name=""/>
        <p:cNvGrpSpPr/>
        <p:nvPr/>
      </p:nvGrpSpPr>
      <p:grpSpPr>
        <a:xfrm>
          <a:off x="0" y="0"/>
          <a:ext cx="0" cy="0"/>
          <a:chOff x="0" y="0"/>
          <a:chExt cx="0" cy="0"/>
        </a:xfrm>
      </p:grpSpPr>
      <p:sp>
        <p:nvSpPr>
          <p:cNvPr id="4" name="Rectangle 3"/>
          <p:cNvSpPr/>
          <p:nvPr/>
        </p:nvSpPr>
        <p:spPr>
          <a:xfrm>
            <a:off x="3691535" y="353287"/>
            <a:ext cx="6289542" cy="2339102"/>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7200" b="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Cọp ơi! </a:t>
            </a:r>
          </a:p>
          <a:p>
            <a:pPr algn="ctr" defTabSz="1219170"/>
            <a:r>
              <a:rPr lang="en-US" sz="7200" b="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Cậu ở đâu thế ?</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77973" y="4052855"/>
            <a:ext cx="2086027" cy="1997260"/>
          </a:xfrm>
          <a:prstGeom prst="rect">
            <a:avLst/>
          </a:prstGeom>
        </p:spPr>
      </p:pic>
      <p:sp>
        <p:nvSpPr>
          <p:cNvPr id="14" name="Rectangle 13"/>
          <p:cNvSpPr/>
          <p:nvPr/>
        </p:nvSpPr>
        <p:spPr>
          <a:xfrm>
            <a:off x="4137281" y="3733800"/>
            <a:ext cx="3381124" cy="2133600"/>
          </a:xfrm>
          <a:prstGeom prst="rect">
            <a:avLst/>
          </a:prstGeom>
          <a:noFill/>
        </p:spPr>
        <p:txBody>
          <a:bodyPr wrap="none">
            <a:prstTxWarp prst="textFadeLeft">
              <a:avLst/>
            </a:prstTxWarp>
            <a:spAutoFit/>
          </a:bodyPr>
          <a:lstStyle/>
          <a:p>
            <a:pPr defTabSz="1219170"/>
            <a:r>
              <a:rPr lang="en-US" sz="2400" b="1">
                <a:solidFill>
                  <a:srgbClr val="002060"/>
                </a:solidFill>
                <a:latin typeface="Times New Roman" pitchFamily="18" charset="0"/>
                <a:cs typeface="Times New Roman" pitchFamily="18" charset="0"/>
              </a:rPr>
              <a:t>TỚ SẼ TÌM RA CẬU</a:t>
            </a:r>
          </a:p>
        </p:txBody>
      </p:sp>
      <p:pic>
        <p:nvPicPr>
          <p:cNvPr id="16" name="Cryst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18400" y="7188200"/>
            <a:ext cx="812800" cy="81280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1215" y="841752"/>
            <a:ext cx="3924300" cy="198120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0801" y="4031675"/>
            <a:ext cx="2755900" cy="175260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05180" y="3484604"/>
            <a:ext cx="352425" cy="553997"/>
          </a:xfrm>
          <a:prstGeom prst="rect">
            <a:avLst/>
          </a:prstGeom>
        </p:spPr>
      </p:pic>
    </p:spTree>
    <p:extLst>
      <p:ext uri="{BB962C8B-B14F-4D97-AF65-F5344CB8AC3E}">
        <p14:creationId xmlns:p14="http://schemas.microsoft.com/office/powerpoint/2010/main" val="24009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925" fill="hold"/>
                                        <p:tgtEl>
                                          <p:spTgt spid="16"/>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41" presetClass="entr" presetSubtype="0" repeatCount="indefinite" fill="hold" grpId="0" nodeType="with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bldLst>
      <p:bldP spid="4"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5187493" y="3879977"/>
            <a:ext cx="1518107" cy="1479428"/>
            <a:chOff x="842620" y="3341516"/>
            <a:chExt cx="1138580" cy="1109571"/>
          </a:xfrm>
        </p:grpSpPr>
        <p:pic>
          <p:nvPicPr>
            <p:cNvPr id="34" name="Picture 3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35" name="TextBox 34"/>
            <p:cNvSpPr txBox="1"/>
            <p:nvPr/>
          </p:nvSpPr>
          <p:spPr>
            <a:xfrm>
              <a:off x="884922" y="3714750"/>
              <a:ext cx="893514" cy="377075"/>
            </a:xfrm>
            <a:prstGeom prst="rect">
              <a:avLst/>
            </a:prstGeom>
            <a:noFill/>
          </p:spPr>
          <p:txBody>
            <a:bodyPr wrap="none" rtlCol="0">
              <a:spAutoFit/>
            </a:bodyPr>
            <a:lstStyle/>
            <a:p>
              <a:pPr algn="ctr" defTabSz="1219170"/>
              <a:r>
                <a:rPr lang="en-US" sz="2667" b="1" dirty="0">
                  <a:solidFill>
                    <a:prstClr val="white"/>
                  </a:solidFill>
                  <a:latin typeface="Times New Roman" pitchFamily="18" charset="0"/>
                  <a:cs typeface="Times New Roman" pitchFamily="18" charset="0"/>
                </a:rPr>
                <a:t>B. </a:t>
              </a:r>
              <a:r>
                <a:rPr lang="en-US" sz="2667" b="1" dirty="0" err="1">
                  <a:solidFill>
                    <a:prstClr val="white"/>
                  </a:solidFill>
                  <a:latin typeface="Times New Roman" pitchFamily="18" charset="0"/>
                  <a:cs typeface="Times New Roman" pitchFamily="18" charset="0"/>
                </a:rPr>
                <a:t>mèo</a:t>
              </a:r>
              <a:endParaRPr lang="en-US" sz="2667" b="1" dirty="0">
                <a:solidFill>
                  <a:prstClr val="white"/>
                </a:solidFill>
                <a:latin typeface="Times New Roman" pitchFamily="18" charset="0"/>
                <a:cs typeface="Times New Roman" pitchFamily="18" charset="0"/>
              </a:endParaRPr>
            </a:p>
          </p:txBody>
        </p:sp>
      </p:grpSp>
      <p:grpSp>
        <p:nvGrpSpPr>
          <p:cNvPr id="45" name="Group 44"/>
          <p:cNvGrpSpPr/>
          <p:nvPr/>
        </p:nvGrpSpPr>
        <p:grpSpPr>
          <a:xfrm>
            <a:off x="8636001" y="3879977"/>
            <a:ext cx="1518107" cy="1479428"/>
            <a:chOff x="842620" y="3341516"/>
            <a:chExt cx="1138580" cy="1109571"/>
          </a:xfrm>
        </p:grpSpPr>
        <p:pic>
          <p:nvPicPr>
            <p:cNvPr id="46" name="Picture 4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977497" y="3714750"/>
              <a:ext cx="708367" cy="377075"/>
            </a:xfrm>
            <a:prstGeom prst="rect">
              <a:avLst/>
            </a:prstGeom>
            <a:noFill/>
          </p:spPr>
          <p:txBody>
            <a:bodyPr wrap="none" rtlCol="0">
              <a:spAutoFit/>
            </a:bodyPr>
            <a:lstStyle/>
            <a:p>
              <a:pPr algn="ctr" defTabSz="1219170"/>
              <a:r>
                <a:rPr lang="en-US" sz="2667" b="1" dirty="0">
                  <a:solidFill>
                    <a:prstClr val="white"/>
                  </a:solidFill>
                  <a:latin typeface="Times New Roman" pitchFamily="18" charset="0"/>
                  <a:cs typeface="Times New Roman" pitchFamily="18" charset="0"/>
                </a:rPr>
                <a:t>D. </a:t>
              </a:r>
              <a:r>
                <a:rPr lang="en-US" sz="2667" b="1" dirty="0" err="1">
                  <a:solidFill>
                    <a:prstClr val="white"/>
                  </a:solidFill>
                  <a:latin typeface="Times New Roman" pitchFamily="18" charset="0"/>
                  <a:cs typeface="Times New Roman" pitchFamily="18" charset="0"/>
                </a:rPr>
                <a:t>gà</a:t>
              </a:r>
              <a:endParaRPr lang="en-US" sz="2667" b="1" dirty="0">
                <a:solidFill>
                  <a:prstClr val="white"/>
                </a:solidFill>
                <a:latin typeface="Times New Roman" pitchFamily="18" charset="0"/>
                <a:cs typeface="Times New Roman" pitchFamily="18" charset="0"/>
              </a:endParaRPr>
            </a:p>
          </p:txBody>
        </p:sp>
      </p:grpSp>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90903" y="5702305"/>
            <a:ext cx="977900" cy="977900"/>
          </a:xfrm>
          <a:prstGeom prst="rect">
            <a:avLst/>
          </a:prstGeom>
        </p:spPr>
      </p:pic>
      <p:pic>
        <p:nvPicPr>
          <p:cNvPr id="62" name="Picture 61"/>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tretch>
            <a:fillRect/>
          </a:stretch>
        </p:blipFill>
        <p:spPr>
          <a:xfrm>
            <a:off x="2074899" y="5"/>
            <a:ext cx="8086692" cy="2625127"/>
          </a:xfrm>
          <a:prstGeom prst="rect">
            <a:avLst/>
          </a:prstGeom>
        </p:spPr>
      </p:pic>
      <p:pic>
        <p:nvPicPr>
          <p:cNvPr id="64" name="Picture 6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5160">
            <a:off x="12535595" y="739806"/>
            <a:ext cx="698291" cy="443705"/>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00000" y="4091603"/>
            <a:ext cx="812800" cy="8128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6"/>
          <a:stretch>
            <a:fillRect/>
          </a:stretch>
        </p:blipFill>
        <p:spPr>
          <a:xfrm>
            <a:off x="12700000" y="1922189"/>
            <a:ext cx="812800" cy="8128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7"/>
          <a:stretch>
            <a:fillRect/>
          </a:stretch>
        </p:blipFill>
        <p:spPr>
          <a:xfrm>
            <a:off x="12700000" y="2819400"/>
            <a:ext cx="812800" cy="8128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2700000" y="5304123"/>
            <a:ext cx="812800" cy="812800"/>
          </a:xfrm>
          <a:prstGeom prst="rect">
            <a:avLst/>
          </a:prstGeom>
        </p:spPr>
      </p:pic>
      <p:sp>
        <p:nvSpPr>
          <p:cNvPr id="65" name="TextBox 64"/>
          <p:cNvSpPr txBox="1"/>
          <p:nvPr/>
        </p:nvSpPr>
        <p:spPr>
          <a:xfrm>
            <a:off x="2877512" y="1083694"/>
            <a:ext cx="6797054" cy="748988"/>
          </a:xfrm>
          <a:prstGeom prst="rect">
            <a:avLst/>
          </a:prstGeom>
          <a:noFill/>
        </p:spPr>
        <p:txBody>
          <a:bodyPr wrap="none" rtlCol="0">
            <a:spAutoFit/>
          </a:bodyPr>
          <a:lstStyle/>
          <a:p>
            <a:pPr defTabSz="1219170"/>
            <a:r>
              <a:rPr lang="en-US" sz="4267" b="1" dirty="0">
                <a:solidFill>
                  <a:prstClr val="white"/>
                </a:solidFill>
                <a:latin typeface="Calibri"/>
              </a:rPr>
              <a:t>Con </a:t>
            </a:r>
            <a:r>
              <a:rPr lang="en-US" sz="4267" b="1" dirty="0" err="1">
                <a:solidFill>
                  <a:prstClr val="white"/>
                </a:solidFill>
                <a:latin typeface="Calibri"/>
              </a:rPr>
              <a:t>dúi</a:t>
            </a:r>
            <a:r>
              <a:rPr lang="en-US" sz="4267" b="1" dirty="0">
                <a:solidFill>
                  <a:prstClr val="white"/>
                </a:solidFill>
                <a:latin typeface="Calibri"/>
              </a:rPr>
              <a:t> </a:t>
            </a:r>
            <a:r>
              <a:rPr lang="en-US" sz="4267" b="1" dirty="0" err="1">
                <a:solidFill>
                  <a:prstClr val="white"/>
                </a:solidFill>
                <a:latin typeface="Calibri"/>
              </a:rPr>
              <a:t>gần</a:t>
            </a:r>
            <a:r>
              <a:rPr lang="en-US" sz="4267" b="1" dirty="0">
                <a:solidFill>
                  <a:prstClr val="white"/>
                </a:solidFill>
                <a:latin typeface="Calibri"/>
              </a:rPr>
              <a:t> </a:t>
            </a:r>
            <a:r>
              <a:rPr lang="en-US" sz="4267" b="1" dirty="0" err="1">
                <a:solidFill>
                  <a:prstClr val="white"/>
                </a:solidFill>
                <a:latin typeface="Calibri"/>
              </a:rPr>
              <a:t>giống</a:t>
            </a:r>
            <a:r>
              <a:rPr lang="en-US" sz="4267" b="1" dirty="0">
                <a:solidFill>
                  <a:prstClr val="white"/>
                </a:solidFill>
                <a:latin typeface="Calibri"/>
              </a:rPr>
              <a:t> </a:t>
            </a:r>
            <a:r>
              <a:rPr lang="en-US" sz="4267" b="1" dirty="0" err="1">
                <a:solidFill>
                  <a:prstClr val="white"/>
                </a:solidFill>
                <a:latin typeface="Calibri"/>
              </a:rPr>
              <a:t>với</a:t>
            </a:r>
            <a:r>
              <a:rPr lang="en-US" sz="4267" b="1" dirty="0">
                <a:solidFill>
                  <a:prstClr val="white"/>
                </a:solidFill>
                <a:latin typeface="Calibri"/>
              </a:rPr>
              <a:t> con </a:t>
            </a:r>
            <a:r>
              <a:rPr lang="en-US" sz="4267" b="1" dirty="0" err="1">
                <a:solidFill>
                  <a:prstClr val="white"/>
                </a:solidFill>
                <a:latin typeface="Calibri"/>
              </a:rPr>
              <a:t>gì</a:t>
            </a:r>
            <a:r>
              <a:rPr lang="en-US" sz="4267" b="1" dirty="0">
                <a:solidFill>
                  <a:prstClr val="white"/>
                </a:solidFill>
                <a:latin typeface="Calibri"/>
              </a:rPr>
              <a:t>?</a:t>
            </a:r>
          </a:p>
        </p:txBody>
      </p:sp>
      <p:grpSp>
        <p:nvGrpSpPr>
          <p:cNvPr id="42" name="Group 41"/>
          <p:cNvGrpSpPr/>
          <p:nvPr/>
        </p:nvGrpSpPr>
        <p:grpSpPr>
          <a:xfrm>
            <a:off x="6406693" y="5292789"/>
            <a:ext cx="1518107" cy="1479428"/>
            <a:chOff x="842620" y="3341516"/>
            <a:chExt cx="1138580" cy="1109571"/>
          </a:xfrm>
        </p:grpSpPr>
        <p:pic>
          <p:nvPicPr>
            <p:cNvPr id="43" name="Picture 4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970280" y="3714750"/>
              <a:ext cx="722794" cy="377075"/>
            </a:xfrm>
            <a:prstGeom prst="rect">
              <a:avLst/>
            </a:prstGeom>
            <a:noFill/>
          </p:spPr>
          <p:txBody>
            <a:bodyPr wrap="none" rtlCol="0">
              <a:spAutoFit/>
            </a:bodyPr>
            <a:lstStyle/>
            <a:p>
              <a:pPr algn="ctr" defTabSz="1219170"/>
              <a:r>
                <a:rPr lang="en-US" sz="2667" b="1" dirty="0">
                  <a:solidFill>
                    <a:prstClr val="white"/>
                  </a:solidFill>
                  <a:latin typeface="Times New Roman" pitchFamily="18" charset="0"/>
                  <a:cs typeface="Times New Roman" pitchFamily="18" charset="0"/>
                </a:rPr>
                <a:t>C. </a:t>
              </a:r>
              <a:r>
                <a:rPr lang="en-US" sz="2667" b="1" dirty="0" err="1">
                  <a:solidFill>
                    <a:prstClr val="white"/>
                  </a:solidFill>
                  <a:latin typeface="Times New Roman" pitchFamily="18" charset="0"/>
                  <a:cs typeface="Times New Roman" pitchFamily="18" charset="0"/>
                </a:rPr>
                <a:t>hổ</a:t>
              </a:r>
              <a:endParaRPr lang="en-US" sz="2667" b="1" dirty="0">
                <a:solidFill>
                  <a:prstClr val="white"/>
                </a:solidFill>
                <a:latin typeface="Times New Roman" pitchFamily="18" charset="0"/>
                <a:cs typeface="Times New Roman" pitchFamily="18" charset="0"/>
              </a:endParaRPr>
            </a:p>
          </p:txBody>
        </p:sp>
      </p:grpSp>
      <p:grpSp>
        <p:nvGrpSpPr>
          <p:cNvPr id="29" name="Group 28"/>
          <p:cNvGrpSpPr/>
          <p:nvPr/>
        </p:nvGrpSpPr>
        <p:grpSpPr>
          <a:xfrm>
            <a:off x="2864069" y="5292789"/>
            <a:ext cx="1576315" cy="1479428"/>
            <a:chOff x="798964" y="3341516"/>
            <a:chExt cx="1182236" cy="1109571"/>
          </a:xfrm>
        </p:grpSpPr>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798964" y="3714750"/>
              <a:ext cx="1065436" cy="377075"/>
            </a:xfrm>
            <a:prstGeom prst="rect">
              <a:avLst/>
            </a:prstGeom>
            <a:noFill/>
          </p:spPr>
          <p:txBody>
            <a:bodyPr wrap="none" rtlCol="0">
              <a:spAutoFit/>
            </a:bodyPr>
            <a:lstStyle/>
            <a:p>
              <a:pPr algn="ctr" defTabSz="1219170"/>
              <a:r>
                <a:rPr lang="en-US" sz="2667" b="1" dirty="0">
                  <a:solidFill>
                    <a:prstClr val="white"/>
                  </a:solidFill>
                  <a:latin typeface="Times New Roman" pitchFamily="18" charset="0"/>
                  <a:cs typeface="Times New Roman" pitchFamily="18" charset="0"/>
                </a:rPr>
                <a:t>A. </a:t>
              </a:r>
              <a:r>
                <a:rPr lang="en-US" sz="2667" b="1" dirty="0" err="1">
                  <a:solidFill>
                    <a:prstClr val="white"/>
                  </a:solidFill>
                  <a:latin typeface="Times New Roman" pitchFamily="18" charset="0"/>
                  <a:cs typeface="Times New Roman" pitchFamily="18" charset="0"/>
                </a:rPr>
                <a:t>chuột</a:t>
              </a:r>
              <a:endParaRPr lang="en-US" sz="2667" b="1" dirty="0">
                <a:solidFill>
                  <a:prstClr val="white"/>
                </a:solidFill>
                <a:latin typeface="Times New Roman" pitchFamily="18" charset="0"/>
                <a:cs typeface="Times New Roman" pitchFamily="18" charset="0"/>
              </a:endParaRPr>
            </a:p>
          </p:txBody>
        </p:sp>
      </p:grpSp>
      <p:pic>
        <p:nvPicPr>
          <p:cNvPr id="66" name="Picture 6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590088" y="4038601"/>
            <a:ext cx="1421709" cy="1361211"/>
          </a:xfrm>
          <a:prstGeom prst="rect">
            <a:avLst/>
          </a:prstGeom>
        </p:spPr>
      </p:pic>
      <p:sp>
        <p:nvSpPr>
          <p:cNvPr id="2" name="Arrow: Right 1">
            <a:extLst>
              <a:ext uri="{FF2B5EF4-FFF2-40B4-BE49-F238E27FC236}">
                <a16:creationId xmlns:a16="http://schemas.microsoft.com/office/drawing/2014/main" id="{AFE6EA50-77AC-AE87-43D1-45462BD9150D}"/>
              </a:ext>
            </a:extLst>
          </p:cNvPr>
          <p:cNvSpPr/>
          <p:nvPr/>
        </p:nvSpPr>
        <p:spPr>
          <a:xfrm>
            <a:off x="10972800" y="5835337"/>
            <a:ext cx="1016000" cy="8128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390670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1600"/>
                            </p:stCondLst>
                            <p:childTnLst>
                              <p:par>
                                <p:cTn id="15" presetID="47"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2600"/>
                            </p:stCondLst>
                            <p:childTnLst>
                              <p:par>
                                <p:cTn id="21" presetID="47"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anim calcmode="lin" valueType="num">
                                      <p:cBhvr>
                                        <p:cTn id="24" dur="1000" fill="hold"/>
                                        <p:tgtEl>
                                          <p:spTgt spid="33"/>
                                        </p:tgtEl>
                                        <p:attrNameLst>
                                          <p:attrName>ppt_x</p:attrName>
                                        </p:attrNameLst>
                                      </p:cBhvr>
                                      <p:tavLst>
                                        <p:tav tm="0">
                                          <p:val>
                                            <p:strVal val="#ppt_x"/>
                                          </p:val>
                                        </p:tav>
                                        <p:tav tm="100000">
                                          <p:val>
                                            <p:strVal val="#ppt_x"/>
                                          </p:val>
                                        </p:tav>
                                      </p:tavLst>
                                    </p:anim>
                                    <p:anim calcmode="lin" valueType="num">
                                      <p:cBhvr>
                                        <p:cTn id="25" dur="1000" fill="hold"/>
                                        <p:tgtEl>
                                          <p:spTgt spid="33"/>
                                        </p:tgtEl>
                                        <p:attrNameLst>
                                          <p:attrName>ppt_y</p:attrName>
                                        </p:attrNameLst>
                                      </p:cBhvr>
                                      <p:tavLst>
                                        <p:tav tm="0">
                                          <p:val>
                                            <p:strVal val="#ppt_y-.1"/>
                                          </p:val>
                                        </p:tav>
                                        <p:tav tm="100000">
                                          <p:val>
                                            <p:strVal val="#ppt_y"/>
                                          </p:val>
                                        </p:tav>
                                      </p:tavLst>
                                    </p:anim>
                                  </p:childTnLst>
                                </p:cTn>
                              </p:par>
                            </p:childTnLst>
                          </p:cTn>
                        </p:par>
                        <p:par>
                          <p:cTn id="26" fill="hold">
                            <p:stCondLst>
                              <p:cond delay="360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460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56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585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8.33333E-7 3.7037E-7 L -0.03268 -0.14722 C -0.03945 -0.18032 -0.04948 -0.19815 -0.06042 -0.19815 C -0.0724 -0.19815 -0.08216 -0.18032 -0.08867 -0.14722 L -0.12096 3.7037E-7 " pathEditMode="relative" rAng="0" ptsTypes="AAAAA">
                                      <p:cBhvr>
                                        <p:cTn id="52" dur="2000" fill="hold"/>
                                        <p:tgtEl>
                                          <p:spTgt spid="29"/>
                                        </p:tgtEl>
                                        <p:attrNameLst>
                                          <p:attrName>ppt_x</p:attrName>
                                          <p:attrName>ppt_y</p:attrName>
                                        </p:attrNameLst>
                                      </p:cBhvr>
                                      <p:rCtr x="-6055"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3.61111E-6 3.20988E-6 L -0.03264 -0.14723 C -0.03941 -0.18025 -0.04948 -0.19815 -0.06041 -0.19815 C -0.07222 -0.19815 -0.08211 -0.18025 -0.08871 -0.14723 L -0.121 3.20988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3.61111E-6 3.7037E-7 L -0.03264 -0.14722 C -0.03941 -0.18025 -0.04948 -0.19815 -0.06041 -0.19815 C -0.07222 -0.19815 -0.08211 -0.18025 -0.08871 -0.14722 L -0.121 3.7037E-7 " pathEditMode="relative" rAng="0" ptsTypes="AAAAA">
                                      <p:cBhvr>
                                        <p:cTn id="74" dur="2000" fill="hold"/>
                                        <p:tgtEl>
                                          <p:spTgt spid="42"/>
                                        </p:tgtEl>
                                        <p:attrNameLst>
                                          <p:attrName>ppt_x</p:attrName>
                                          <p:attrName>ppt_y</p:attrName>
                                        </p:attrNameLst>
                                      </p:cBhvr>
                                      <p:rCtr x="-6059"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88889E-6 3.20988E-6 L -0.03264 -0.14723 C -0.03941 -0.18025 -0.04948 -0.19815 -0.06042 -0.19815 C -0.07223 -0.19815 -0.08212 -0.18025 -0.08872 -0.14723 L -0.12101 3.20988E-6 " pathEditMode="relative" rAng="0" ptsTypes="AAAAA">
                                      <p:cBhvr>
                                        <p:cTn id="81" dur="2000" fill="hold"/>
                                        <p:tgtEl>
                                          <p:spTgt spid="45"/>
                                        </p:tgtEl>
                                        <p:attrNameLst>
                                          <p:attrName>ppt_x</p:attrName>
                                          <p:attrName>ppt_y</p:attrName>
                                        </p:attrNameLst>
                                      </p:cBhvr>
                                      <p:rCtr x="-6059"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8320383" y="3879977"/>
            <a:ext cx="1935403" cy="1479428"/>
            <a:chOff x="605907" y="3341516"/>
            <a:chExt cx="1451552" cy="1109571"/>
          </a:xfrm>
        </p:grpSpPr>
        <p:pic>
          <p:nvPicPr>
            <p:cNvPr id="46" name="Picture 4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605907" y="3714750"/>
              <a:ext cx="1451552" cy="377075"/>
            </a:xfrm>
            <a:prstGeom prst="rect">
              <a:avLst/>
            </a:prstGeom>
            <a:noFill/>
          </p:spPr>
          <p:txBody>
            <a:bodyPr wrap="none" rtlCol="0">
              <a:spAutoFit/>
            </a:bodyPr>
            <a:lstStyle/>
            <a:p>
              <a:pPr algn="ctr" defTabSz="1219170"/>
              <a:r>
                <a:rPr lang="en-US" sz="2667" b="1" dirty="0">
                  <a:solidFill>
                    <a:prstClr val="white"/>
                  </a:solidFill>
                  <a:latin typeface="Times New Roman" pitchFamily="18" charset="0"/>
                  <a:cs typeface="Times New Roman" pitchFamily="18" charset="0"/>
                </a:rPr>
                <a:t>D. </a:t>
              </a:r>
              <a:r>
                <a:rPr lang="en-US" sz="2667" b="1" dirty="0" err="1">
                  <a:solidFill>
                    <a:prstClr val="white"/>
                  </a:solidFill>
                  <a:latin typeface="Times New Roman" pitchFamily="18" charset="0"/>
                  <a:cs typeface="Times New Roman" pitchFamily="18" charset="0"/>
                </a:rPr>
                <a:t>Từ</a:t>
              </a:r>
              <a:r>
                <a:rPr lang="en-US" sz="2667" b="1" dirty="0">
                  <a:solidFill>
                    <a:prstClr val="white"/>
                  </a:solidFill>
                  <a:latin typeface="Times New Roman" pitchFamily="18" charset="0"/>
                  <a:cs typeface="Times New Roman" pitchFamily="18" charset="0"/>
                </a:rPr>
                <a:t> </a:t>
              </a:r>
              <a:r>
                <a:rPr lang="en-US" sz="2667" b="1" dirty="0" err="1">
                  <a:solidFill>
                    <a:prstClr val="white"/>
                  </a:solidFill>
                  <a:latin typeface="Times New Roman" pitchFamily="18" charset="0"/>
                  <a:cs typeface="Times New Roman" pitchFamily="18" charset="0"/>
                </a:rPr>
                <a:t>đít</a:t>
              </a:r>
              <a:r>
                <a:rPr lang="en-US" sz="2667" b="1" dirty="0">
                  <a:solidFill>
                    <a:prstClr val="white"/>
                  </a:solidFill>
                  <a:latin typeface="Times New Roman" pitchFamily="18" charset="0"/>
                  <a:cs typeface="Times New Roman" pitchFamily="18" charset="0"/>
                </a:rPr>
                <a:t>=))</a:t>
              </a:r>
            </a:p>
          </p:txBody>
        </p:sp>
      </p:grpSp>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26103" y="4298101"/>
            <a:ext cx="977900" cy="977900"/>
          </a:xfrm>
          <a:prstGeom prst="rect">
            <a:avLst/>
          </a:prstGeom>
        </p:spPr>
      </p:pic>
      <p:grpSp>
        <p:nvGrpSpPr>
          <p:cNvPr id="29" name="Group 28"/>
          <p:cNvGrpSpPr/>
          <p:nvPr/>
        </p:nvGrpSpPr>
        <p:grpSpPr>
          <a:xfrm>
            <a:off x="4915276" y="3888587"/>
            <a:ext cx="1848583" cy="1479428"/>
            <a:chOff x="638459" y="3341516"/>
            <a:chExt cx="1386438" cy="1109571"/>
          </a:xfrm>
        </p:grpSpPr>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638459" y="3714750"/>
              <a:ext cx="1386438" cy="377075"/>
            </a:xfrm>
            <a:prstGeom prst="rect">
              <a:avLst/>
            </a:prstGeom>
            <a:noFill/>
          </p:spPr>
          <p:txBody>
            <a:bodyPr wrap="none" rtlCol="0">
              <a:spAutoFit/>
            </a:bodyPr>
            <a:lstStyle/>
            <a:p>
              <a:pPr algn="ctr" defTabSz="1219170"/>
              <a:r>
                <a:rPr lang="en-US" sz="2667" b="1" dirty="0">
                  <a:solidFill>
                    <a:prstClr val="white"/>
                  </a:solidFill>
                  <a:latin typeface="Times New Roman" pitchFamily="18" charset="0"/>
                  <a:cs typeface="Times New Roman" pitchFamily="18" charset="0"/>
                </a:rPr>
                <a:t>B. </a:t>
              </a:r>
              <a:r>
                <a:rPr lang="en-US" sz="2667" b="1" dirty="0" err="1">
                  <a:solidFill>
                    <a:prstClr val="white"/>
                  </a:solidFill>
                  <a:latin typeface="Times New Roman" pitchFamily="18" charset="0"/>
                  <a:cs typeface="Times New Roman" pitchFamily="18" charset="0"/>
                </a:rPr>
                <a:t>Quả</a:t>
              </a:r>
              <a:r>
                <a:rPr lang="en-US" sz="2667" b="1" dirty="0">
                  <a:solidFill>
                    <a:prstClr val="white"/>
                  </a:solidFill>
                  <a:latin typeface="Times New Roman" pitchFamily="18" charset="0"/>
                  <a:cs typeface="Times New Roman" pitchFamily="18" charset="0"/>
                </a:rPr>
                <a:t> </a:t>
              </a:r>
              <a:r>
                <a:rPr lang="en-US" sz="2667" b="1" dirty="0" err="1">
                  <a:solidFill>
                    <a:prstClr val="white"/>
                  </a:solidFill>
                  <a:latin typeface="Times New Roman" pitchFamily="18" charset="0"/>
                  <a:cs typeface="Times New Roman" pitchFamily="18" charset="0"/>
                </a:rPr>
                <a:t>bầu</a:t>
              </a:r>
              <a:endParaRPr lang="en-US" sz="2667" b="1" dirty="0">
                <a:solidFill>
                  <a:prstClr val="white"/>
                </a:solidFill>
                <a:latin typeface="Times New Roman" pitchFamily="18" charset="0"/>
                <a:cs typeface="Times New Roman" pitchFamily="18" charset="0"/>
              </a:endParaRPr>
            </a:p>
          </p:txBody>
        </p:sp>
      </p:grpSp>
      <p:pic>
        <p:nvPicPr>
          <p:cNvPr id="62" name="Picture 61"/>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tretch>
            <a:fillRect/>
          </a:stretch>
        </p:blipFill>
        <p:spPr>
          <a:xfrm>
            <a:off x="2074899" y="5"/>
            <a:ext cx="8086692" cy="2625127"/>
          </a:xfrm>
          <a:prstGeom prst="rect">
            <a:avLst/>
          </a:prstGeom>
        </p:spPr>
      </p:pic>
      <p:pic>
        <p:nvPicPr>
          <p:cNvPr id="64" name="Picture 6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5160">
            <a:off x="12535595" y="739806"/>
            <a:ext cx="698291" cy="443705"/>
          </a:xfrm>
          <a:prstGeom prst="rect">
            <a:avLst/>
          </a:prstGeom>
        </p:spPr>
      </p:pic>
      <p:pic>
        <p:nvPicPr>
          <p:cNvPr id="66" name="Picture 6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3855307" y="2634397"/>
            <a:ext cx="1421709" cy="1361211"/>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700000" y="4091603"/>
            <a:ext cx="812800" cy="8128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7"/>
          <a:stretch>
            <a:fillRect/>
          </a:stretch>
        </p:blipFill>
        <p:spPr>
          <a:xfrm>
            <a:off x="12700000" y="1922189"/>
            <a:ext cx="812800" cy="8128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8"/>
          <a:stretch>
            <a:fillRect/>
          </a:stretch>
        </p:blipFill>
        <p:spPr>
          <a:xfrm>
            <a:off x="12700000" y="2819400"/>
            <a:ext cx="812800" cy="8128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2700000" y="5304123"/>
            <a:ext cx="812800" cy="812800"/>
          </a:xfrm>
          <a:prstGeom prst="rect">
            <a:avLst/>
          </a:prstGeom>
        </p:spPr>
      </p:pic>
      <p:sp>
        <p:nvSpPr>
          <p:cNvPr id="65" name="TextBox 64"/>
          <p:cNvSpPr txBox="1"/>
          <p:nvPr/>
        </p:nvSpPr>
        <p:spPr>
          <a:xfrm>
            <a:off x="2846747" y="879482"/>
            <a:ext cx="6947703" cy="1323439"/>
          </a:xfrm>
          <a:prstGeom prst="rect">
            <a:avLst/>
          </a:prstGeom>
          <a:noFill/>
        </p:spPr>
        <p:txBody>
          <a:bodyPr wrap="square" rtlCol="0">
            <a:spAutoFit/>
          </a:bodyPr>
          <a:lstStyle/>
          <a:p>
            <a:pPr defTabSz="1219170"/>
            <a:r>
              <a:rPr lang="en-US" sz="4000" b="1" dirty="0">
                <a:solidFill>
                  <a:prstClr val="white"/>
                </a:solidFill>
                <a:latin typeface="Calibri"/>
              </a:rPr>
              <a:t>Trong </a:t>
            </a:r>
            <a:r>
              <a:rPr lang="en-US" sz="4000" b="1" dirty="0" err="1">
                <a:solidFill>
                  <a:prstClr val="white"/>
                </a:solidFill>
                <a:latin typeface="Calibri"/>
              </a:rPr>
              <a:t>bài</a:t>
            </a:r>
            <a:r>
              <a:rPr lang="en-US" sz="4000" b="1" dirty="0">
                <a:solidFill>
                  <a:prstClr val="white"/>
                </a:solidFill>
                <a:latin typeface="Calibri"/>
              </a:rPr>
              <a:t> </a:t>
            </a:r>
            <a:r>
              <a:rPr lang="en-US" sz="4000" b="1" dirty="0" err="1">
                <a:solidFill>
                  <a:prstClr val="white"/>
                </a:solidFill>
                <a:latin typeface="Calibri"/>
              </a:rPr>
              <a:t>Chuyện</a:t>
            </a:r>
            <a:r>
              <a:rPr lang="en-US" sz="4000" b="1" dirty="0">
                <a:solidFill>
                  <a:prstClr val="white"/>
                </a:solidFill>
                <a:latin typeface="Calibri"/>
              </a:rPr>
              <a:t> </a:t>
            </a:r>
            <a:r>
              <a:rPr lang="en-US" sz="4000" b="1" dirty="0" err="1">
                <a:solidFill>
                  <a:prstClr val="white"/>
                </a:solidFill>
                <a:latin typeface="Calibri"/>
              </a:rPr>
              <a:t>quả</a:t>
            </a:r>
            <a:r>
              <a:rPr lang="en-US" sz="4000" b="1" dirty="0">
                <a:solidFill>
                  <a:prstClr val="white"/>
                </a:solidFill>
                <a:latin typeface="Calibri"/>
              </a:rPr>
              <a:t> </a:t>
            </a:r>
            <a:r>
              <a:rPr lang="en-US" sz="4000" b="1" dirty="0" err="1">
                <a:solidFill>
                  <a:prstClr val="white"/>
                </a:solidFill>
                <a:latin typeface="Calibri"/>
              </a:rPr>
              <a:t>bầu</a:t>
            </a:r>
            <a:r>
              <a:rPr lang="en-US" sz="4000" b="1" dirty="0">
                <a:solidFill>
                  <a:prstClr val="white"/>
                </a:solidFill>
                <a:latin typeface="Calibri"/>
              </a:rPr>
              <a:t>, </a:t>
            </a:r>
            <a:r>
              <a:rPr lang="en-US" sz="4000" b="1" dirty="0" err="1">
                <a:solidFill>
                  <a:prstClr val="white"/>
                </a:solidFill>
                <a:latin typeface="Calibri"/>
              </a:rPr>
              <a:t>dân</a:t>
            </a:r>
            <a:r>
              <a:rPr lang="en-US" sz="4000" b="1" dirty="0">
                <a:solidFill>
                  <a:prstClr val="white"/>
                </a:solidFill>
                <a:latin typeface="Calibri"/>
              </a:rPr>
              <a:t> </a:t>
            </a:r>
            <a:r>
              <a:rPr lang="en-US" sz="4000" b="1" dirty="0" err="1">
                <a:solidFill>
                  <a:prstClr val="white"/>
                </a:solidFill>
                <a:latin typeface="Calibri"/>
              </a:rPr>
              <a:t>tộc</a:t>
            </a:r>
            <a:r>
              <a:rPr lang="en-US" sz="4000" b="1" dirty="0">
                <a:solidFill>
                  <a:prstClr val="white"/>
                </a:solidFill>
                <a:latin typeface="Calibri"/>
              </a:rPr>
              <a:t> ta </a:t>
            </a:r>
            <a:r>
              <a:rPr lang="en-US" sz="4000" b="1" dirty="0" err="1">
                <a:solidFill>
                  <a:prstClr val="white"/>
                </a:solidFill>
                <a:latin typeface="Calibri"/>
              </a:rPr>
              <a:t>được</a:t>
            </a:r>
            <a:r>
              <a:rPr lang="en-US" sz="4000" b="1" dirty="0">
                <a:solidFill>
                  <a:prstClr val="white"/>
                </a:solidFill>
                <a:latin typeface="Calibri"/>
              </a:rPr>
              <a:t> </a:t>
            </a:r>
            <a:r>
              <a:rPr lang="en-US" sz="4000" b="1" dirty="0" err="1">
                <a:solidFill>
                  <a:prstClr val="white"/>
                </a:solidFill>
                <a:latin typeface="Calibri"/>
              </a:rPr>
              <a:t>sinh</a:t>
            </a:r>
            <a:r>
              <a:rPr lang="en-US" sz="4000" b="1" dirty="0">
                <a:solidFill>
                  <a:prstClr val="white"/>
                </a:solidFill>
                <a:latin typeface="Calibri"/>
              </a:rPr>
              <a:t> </a:t>
            </a:r>
            <a:r>
              <a:rPr lang="en-US" sz="4000" b="1" dirty="0" err="1">
                <a:solidFill>
                  <a:prstClr val="white"/>
                </a:solidFill>
                <a:latin typeface="Calibri"/>
              </a:rPr>
              <a:t>ra</a:t>
            </a:r>
            <a:r>
              <a:rPr lang="en-US" sz="4000" b="1" dirty="0">
                <a:solidFill>
                  <a:prstClr val="white"/>
                </a:solidFill>
                <a:latin typeface="Calibri"/>
              </a:rPr>
              <a:t> </a:t>
            </a:r>
            <a:r>
              <a:rPr lang="en-US" sz="4000" b="1" dirty="0" err="1">
                <a:solidFill>
                  <a:prstClr val="white"/>
                </a:solidFill>
                <a:latin typeface="Calibri"/>
              </a:rPr>
              <a:t>từ</a:t>
            </a:r>
            <a:r>
              <a:rPr lang="en-US" sz="4000" b="1" dirty="0">
                <a:solidFill>
                  <a:prstClr val="white"/>
                </a:solidFill>
                <a:latin typeface="Calibri"/>
              </a:rPr>
              <a:t> </a:t>
            </a:r>
            <a:r>
              <a:rPr lang="en-US" sz="4000" b="1" dirty="0" err="1">
                <a:solidFill>
                  <a:prstClr val="white"/>
                </a:solidFill>
                <a:latin typeface="Calibri"/>
              </a:rPr>
              <a:t>đâu</a:t>
            </a:r>
            <a:r>
              <a:rPr lang="en-US" sz="4000" b="1" dirty="0">
                <a:solidFill>
                  <a:prstClr val="white"/>
                </a:solidFill>
                <a:latin typeface="Calibri"/>
              </a:rPr>
              <a:t>?</a:t>
            </a:r>
          </a:p>
        </p:txBody>
      </p:sp>
      <p:grpSp>
        <p:nvGrpSpPr>
          <p:cNvPr id="33" name="Group 32"/>
          <p:cNvGrpSpPr/>
          <p:nvPr/>
        </p:nvGrpSpPr>
        <p:grpSpPr>
          <a:xfrm>
            <a:off x="2688425" y="5294199"/>
            <a:ext cx="1771639" cy="1479428"/>
            <a:chOff x="667318" y="3341516"/>
            <a:chExt cx="1328729" cy="1109571"/>
          </a:xfrm>
        </p:grpSpPr>
        <p:pic>
          <p:nvPicPr>
            <p:cNvPr id="34" name="Picture 3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35" name="TextBox 34"/>
            <p:cNvSpPr txBox="1"/>
            <p:nvPr/>
          </p:nvSpPr>
          <p:spPr>
            <a:xfrm>
              <a:off x="667318" y="3714750"/>
              <a:ext cx="1328729" cy="377075"/>
            </a:xfrm>
            <a:prstGeom prst="rect">
              <a:avLst/>
            </a:prstGeom>
            <a:noFill/>
          </p:spPr>
          <p:txBody>
            <a:bodyPr wrap="none" rtlCol="0">
              <a:spAutoFit/>
            </a:bodyPr>
            <a:lstStyle/>
            <a:p>
              <a:pPr algn="ctr" defTabSz="1219170"/>
              <a:r>
                <a:rPr lang="en-US" sz="2667" b="1" dirty="0">
                  <a:solidFill>
                    <a:prstClr val="white"/>
                  </a:solidFill>
                  <a:latin typeface="Times New Roman" pitchFamily="18" charset="0"/>
                  <a:cs typeface="Times New Roman" pitchFamily="18" charset="0"/>
                </a:rPr>
                <a:t>A. </a:t>
              </a:r>
              <a:r>
                <a:rPr lang="en-US" sz="2667" b="1" dirty="0" err="1">
                  <a:solidFill>
                    <a:prstClr val="white"/>
                  </a:solidFill>
                  <a:latin typeface="Times New Roman" pitchFamily="18" charset="0"/>
                  <a:cs typeface="Times New Roman" pitchFamily="18" charset="0"/>
                </a:rPr>
                <a:t>Quả</a:t>
              </a:r>
              <a:r>
                <a:rPr lang="en-US" sz="2667" b="1" dirty="0">
                  <a:solidFill>
                    <a:prstClr val="white"/>
                  </a:solidFill>
                  <a:latin typeface="Times New Roman" pitchFamily="18" charset="0"/>
                  <a:cs typeface="Times New Roman" pitchFamily="18" charset="0"/>
                </a:rPr>
                <a:t> </a:t>
              </a:r>
              <a:r>
                <a:rPr lang="en-US" sz="2667" b="1" dirty="0" err="1">
                  <a:solidFill>
                    <a:prstClr val="white"/>
                  </a:solidFill>
                  <a:latin typeface="Times New Roman" pitchFamily="18" charset="0"/>
                  <a:cs typeface="Times New Roman" pitchFamily="18" charset="0"/>
                </a:rPr>
                <a:t>táo</a:t>
              </a:r>
              <a:endParaRPr lang="en-US" sz="2667" b="1" dirty="0">
                <a:solidFill>
                  <a:prstClr val="white"/>
                </a:solidFill>
                <a:latin typeface="Times New Roman" pitchFamily="18" charset="0"/>
                <a:cs typeface="Times New Roman" pitchFamily="18" charset="0"/>
              </a:endParaRPr>
            </a:p>
          </p:txBody>
        </p:sp>
      </p:grpSp>
      <p:grpSp>
        <p:nvGrpSpPr>
          <p:cNvPr id="42" name="Group 41"/>
          <p:cNvGrpSpPr/>
          <p:nvPr/>
        </p:nvGrpSpPr>
        <p:grpSpPr>
          <a:xfrm>
            <a:off x="6019066" y="5292789"/>
            <a:ext cx="2079415" cy="1479428"/>
            <a:chOff x="551900" y="3341516"/>
            <a:chExt cx="1559561" cy="1109571"/>
          </a:xfrm>
        </p:grpSpPr>
        <p:pic>
          <p:nvPicPr>
            <p:cNvPr id="43" name="Picture 4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551900" y="3714750"/>
              <a:ext cx="1559561" cy="377075"/>
            </a:xfrm>
            <a:prstGeom prst="rect">
              <a:avLst/>
            </a:prstGeom>
            <a:noFill/>
          </p:spPr>
          <p:txBody>
            <a:bodyPr wrap="none" rtlCol="0">
              <a:spAutoFit/>
            </a:bodyPr>
            <a:lstStyle/>
            <a:p>
              <a:pPr algn="ctr" defTabSz="1219170"/>
              <a:r>
                <a:rPr lang="en-US" sz="2667" b="1" dirty="0">
                  <a:solidFill>
                    <a:prstClr val="white"/>
                  </a:solidFill>
                  <a:latin typeface="Times New Roman" pitchFamily="18" charset="0"/>
                  <a:cs typeface="Times New Roman" pitchFamily="18" charset="0"/>
                </a:rPr>
                <a:t>C. </a:t>
              </a:r>
              <a:r>
                <a:rPr lang="en-US" sz="2667" b="1" dirty="0" err="1">
                  <a:solidFill>
                    <a:prstClr val="white"/>
                  </a:solidFill>
                  <a:latin typeface="Times New Roman" pitchFamily="18" charset="0"/>
                  <a:cs typeface="Times New Roman" pitchFamily="18" charset="0"/>
                </a:rPr>
                <a:t>Bãi</a:t>
              </a:r>
              <a:r>
                <a:rPr lang="en-US" sz="2667" b="1" dirty="0">
                  <a:solidFill>
                    <a:prstClr val="white"/>
                  </a:solidFill>
                  <a:latin typeface="Times New Roman" pitchFamily="18" charset="0"/>
                  <a:cs typeface="Times New Roman" pitchFamily="18" charset="0"/>
                </a:rPr>
                <a:t> </a:t>
              </a:r>
              <a:r>
                <a:rPr lang="en-US" sz="2667" b="1" dirty="0" err="1">
                  <a:solidFill>
                    <a:prstClr val="white"/>
                  </a:solidFill>
                  <a:latin typeface="Times New Roman" pitchFamily="18" charset="0"/>
                  <a:cs typeface="Times New Roman" pitchFamily="18" charset="0"/>
                </a:rPr>
                <a:t>rác</a:t>
              </a:r>
              <a:r>
                <a:rPr lang="en-US" sz="2667" b="1" dirty="0">
                  <a:solidFill>
                    <a:prstClr val="white"/>
                  </a:solidFill>
                  <a:latin typeface="Times New Roman" pitchFamily="18" charset="0"/>
                  <a:cs typeface="Times New Roman" pitchFamily="18" charset="0"/>
                </a:rPr>
                <a:t>=))</a:t>
              </a:r>
            </a:p>
          </p:txBody>
        </p:sp>
      </p:grpSp>
      <p:sp>
        <p:nvSpPr>
          <p:cNvPr id="3" name="Arrow: Right 2">
            <a:extLst>
              <a:ext uri="{FF2B5EF4-FFF2-40B4-BE49-F238E27FC236}">
                <a16:creationId xmlns:a16="http://schemas.microsoft.com/office/drawing/2014/main" id="{EFD53F1F-80FC-A42D-143A-08BFEAF9192B}"/>
              </a:ext>
            </a:extLst>
          </p:cNvPr>
          <p:cNvSpPr/>
          <p:nvPr/>
        </p:nvSpPr>
        <p:spPr>
          <a:xfrm>
            <a:off x="10972800" y="5835337"/>
            <a:ext cx="1016000" cy="8128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349418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270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3700"/>
                            </p:stCondLst>
                            <p:childTnLst>
                              <p:par>
                                <p:cTn id="21" presetID="47"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470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570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67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695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3.75E-6 1.48148E-6 L -0.03269 -0.14722 C -0.03933 -0.18033 -0.04948 -0.19815 -0.06042 -0.19815 C -0.07227 -0.19815 -0.08217 -0.18033 -0.08868 -0.14722 L -0.1211 1.48148E-6 " pathEditMode="relative" rAng="0" ptsTypes="AAAAA">
                                      <p:cBhvr>
                                        <p:cTn id="52" dur="2000" fill="hold"/>
                                        <p:tgtEl>
                                          <p:spTgt spid="29"/>
                                        </p:tgtEl>
                                        <p:attrNameLst>
                                          <p:attrName>ppt_x</p:attrName>
                                          <p:attrName>ppt_y</p:attrName>
                                        </p:attrNameLst>
                                      </p:cBhvr>
                                      <p:rCtr x="-6055"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04167E-6 -1.11111E-6 L -0.03268 -0.14722 C -0.03932 -0.18032 -0.04948 -0.19815 -0.06042 -0.19815 C -0.0724 -0.19815 -0.08216 -0.18032 -0.08867 -0.14722 L -0.12109 -1.11111E-6 " pathEditMode="relative" rAng="0" ptsTypes="AAAAA">
                                      <p:cBhvr>
                                        <p:cTn id="67" dur="2000" fill="hold"/>
                                        <p:tgtEl>
                                          <p:spTgt spid="33"/>
                                        </p:tgtEl>
                                        <p:attrNameLst>
                                          <p:attrName>ppt_x</p:attrName>
                                          <p:attrName>ppt_y</p:attrName>
                                        </p:attrNameLst>
                                      </p:cBhvr>
                                      <p:rCtr x="-6055"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3.75E-6 3.7037E-7 L -0.03269 -0.14722 C -0.03946 -0.18032 -0.04948 -0.19815 -0.06042 -0.19815 C -0.07227 -0.19815 -0.08217 -0.18032 -0.08868 -0.14722 L -0.12097 3.7037E-7 " pathEditMode="relative" rAng="0" ptsTypes="AAAAA">
                                      <p:cBhvr>
                                        <p:cTn id="74" dur="2000" fill="hold"/>
                                        <p:tgtEl>
                                          <p:spTgt spid="42"/>
                                        </p:tgtEl>
                                        <p:attrNameLst>
                                          <p:attrName>ppt_x</p:attrName>
                                          <p:attrName>ppt_y</p:attrName>
                                        </p:attrNameLst>
                                      </p:cBhvr>
                                      <p:rCtr x="-6055"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1.25E-6 -1.11111E-6 L -0.03268 -0.14722 C -0.03945 -0.18032 -0.04948 -0.19815 -0.06042 -0.19815 C -0.07227 -0.19815 -0.08216 -0.18032 -0.08867 -0.14722 L -0.12096 -1.11111E-6 " pathEditMode="relative" rAng="0" ptsTypes="AAAAA">
                                      <p:cBhvr>
                                        <p:cTn id="81" dur="2000" fill="hold"/>
                                        <p:tgtEl>
                                          <p:spTgt spid="45"/>
                                        </p:tgtEl>
                                        <p:attrNameLst>
                                          <p:attrName>ppt_x</p:attrName>
                                          <p:attrName>ppt_y</p:attrName>
                                        </p:attrNameLst>
                                      </p:cBhvr>
                                      <p:rCtr x="-6055"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8331230" y="3879977"/>
            <a:ext cx="1840523" cy="1479428"/>
            <a:chOff x="614042" y="3341516"/>
            <a:chExt cx="1380392" cy="1109571"/>
          </a:xfrm>
        </p:grpSpPr>
        <p:pic>
          <p:nvPicPr>
            <p:cNvPr id="46" name="Picture 4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614042" y="3629295"/>
              <a:ext cx="1380392" cy="684899"/>
            </a:xfrm>
            <a:prstGeom prst="rect">
              <a:avLst/>
            </a:prstGeom>
            <a:noFill/>
          </p:spPr>
          <p:txBody>
            <a:bodyPr wrap="square" rtlCol="0">
              <a:spAutoFit/>
            </a:bodyPr>
            <a:lstStyle/>
            <a:p>
              <a:pPr algn="ctr" defTabSz="1219170"/>
              <a:r>
                <a:rPr lang="en-US" sz="2667" b="1" dirty="0">
                  <a:solidFill>
                    <a:prstClr val="white"/>
                  </a:solidFill>
                  <a:latin typeface="Times New Roman" pitchFamily="18" charset="0"/>
                  <a:cs typeface="Times New Roman" pitchFamily="18" charset="0"/>
                </a:rPr>
                <a:t>D. </a:t>
              </a:r>
              <a:r>
                <a:rPr lang="en-US" sz="2667" b="1" dirty="0" err="1">
                  <a:solidFill>
                    <a:prstClr val="white"/>
                  </a:solidFill>
                  <a:latin typeface="Times New Roman" pitchFamily="18" charset="0"/>
                  <a:cs typeface="Times New Roman" pitchFamily="18" charset="0"/>
                </a:rPr>
                <a:t>Truyện</a:t>
              </a:r>
              <a:r>
                <a:rPr lang="en-US" sz="2667" b="1" dirty="0">
                  <a:solidFill>
                    <a:prstClr val="white"/>
                  </a:solidFill>
                  <a:latin typeface="Times New Roman" pitchFamily="18" charset="0"/>
                  <a:cs typeface="Times New Roman" pitchFamily="18" charset="0"/>
                </a:rPr>
                <a:t> </a:t>
              </a:r>
              <a:r>
                <a:rPr lang="en-US" sz="2667" b="1" dirty="0" err="1">
                  <a:solidFill>
                    <a:prstClr val="white"/>
                  </a:solidFill>
                  <a:latin typeface="Times New Roman" pitchFamily="18" charset="0"/>
                  <a:cs typeface="Times New Roman" pitchFamily="18" charset="0"/>
                </a:rPr>
                <a:t>cổ</a:t>
              </a:r>
              <a:r>
                <a:rPr lang="en-US" sz="2667" b="1" dirty="0">
                  <a:solidFill>
                    <a:prstClr val="white"/>
                  </a:solidFill>
                  <a:latin typeface="Times New Roman" pitchFamily="18" charset="0"/>
                  <a:cs typeface="Times New Roman" pitchFamily="18" charset="0"/>
                </a:rPr>
                <a:t> </a:t>
              </a:r>
              <a:r>
                <a:rPr lang="en-US" sz="2667" b="1" dirty="0" err="1">
                  <a:solidFill>
                    <a:prstClr val="white"/>
                  </a:solidFill>
                  <a:latin typeface="Times New Roman" pitchFamily="18" charset="0"/>
                  <a:cs typeface="Times New Roman" pitchFamily="18" charset="0"/>
                </a:rPr>
                <a:t>tích</a:t>
              </a:r>
              <a:endParaRPr lang="en-US" sz="2667" b="1" dirty="0">
                <a:solidFill>
                  <a:prstClr val="white"/>
                </a:solidFill>
                <a:latin typeface="Times New Roman" pitchFamily="18" charset="0"/>
                <a:cs typeface="Times New Roman" pitchFamily="18" charset="0"/>
              </a:endParaRPr>
            </a:p>
          </p:txBody>
        </p:sp>
      </p:grpSp>
      <p:grpSp>
        <p:nvGrpSpPr>
          <p:cNvPr id="42" name="Group 41"/>
          <p:cNvGrpSpPr/>
          <p:nvPr/>
        </p:nvGrpSpPr>
        <p:grpSpPr>
          <a:xfrm>
            <a:off x="4837064" y="3886449"/>
            <a:ext cx="1931837" cy="1479428"/>
            <a:chOff x="579799" y="3341516"/>
            <a:chExt cx="1448878" cy="1109571"/>
          </a:xfrm>
        </p:grpSpPr>
        <p:pic>
          <p:nvPicPr>
            <p:cNvPr id="43" name="Picture 4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579799" y="3631359"/>
              <a:ext cx="1448878" cy="684899"/>
            </a:xfrm>
            <a:prstGeom prst="rect">
              <a:avLst/>
            </a:prstGeom>
            <a:noFill/>
          </p:spPr>
          <p:txBody>
            <a:bodyPr wrap="square" rtlCol="0">
              <a:spAutoFit/>
            </a:bodyPr>
            <a:lstStyle/>
            <a:p>
              <a:pPr algn="ctr" defTabSz="1219170"/>
              <a:r>
                <a:rPr lang="en-US" sz="2667" b="1" dirty="0">
                  <a:solidFill>
                    <a:prstClr val="white"/>
                  </a:solidFill>
                  <a:latin typeface="Times New Roman" pitchFamily="18" charset="0"/>
                  <a:cs typeface="Times New Roman" pitchFamily="18" charset="0"/>
                </a:rPr>
                <a:t>B. </a:t>
              </a:r>
              <a:r>
                <a:rPr lang="en-US" sz="2667" b="1" dirty="0" err="1">
                  <a:solidFill>
                    <a:prstClr val="white"/>
                  </a:solidFill>
                  <a:latin typeface="Times New Roman" pitchFamily="18" charset="0"/>
                  <a:cs typeface="Times New Roman" pitchFamily="18" charset="0"/>
                </a:rPr>
                <a:t>Truyện</a:t>
              </a:r>
              <a:r>
                <a:rPr lang="en-US" sz="2667" b="1" dirty="0">
                  <a:solidFill>
                    <a:prstClr val="white"/>
                  </a:solidFill>
                  <a:latin typeface="Times New Roman" pitchFamily="18" charset="0"/>
                  <a:cs typeface="Times New Roman" pitchFamily="18" charset="0"/>
                </a:rPr>
                <a:t> </a:t>
              </a:r>
              <a:r>
                <a:rPr lang="en-US" sz="2667" b="1" dirty="0" err="1">
                  <a:solidFill>
                    <a:prstClr val="white"/>
                  </a:solidFill>
                  <a:latin typeface="Times New Roman" pitchFamily="18" charset="0"/>
                  <a:cs typeface="Times New Roman" pitchFamily="18" charset="0"/>
                </a:rPr>
                <a:t>tranh</a:t>
              </a:r>
              <a:endParaRPr lang="en-US" sz="2667" b="1" dirty="0">
                <a:solidFill>
                  <a:prstClr val="white"/>
                </a:solidFill>
                <a:latin typeface="Times New Roman" pitchFamily="18" charset="0"/>
                <a:cs typeface="Times New Roman" pitchFamily="18" charset="0"/>
              </a:endParaRPr>
            </a:p>
          </p:txBody>
        </p:sp>
      </p:grpSp>
      <p:pic>
        <p:nvPicPr>
          <p:cNvPr id="62" name="Picture 61"/>
          <p:cNvPicPr>
            <a:picLocks noChangeAspect="1"/>
          </p:cNvPicPr>
          <p:nvPr/>
        </p:nvPicPr>
        <p:blipFill>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tretch>
            <a:fillRect/>
          </a:stretch>
        </p:blipFill>
        <p:spPr>
          <a:xfrm>
            <a:off x="2074899" y="5"/>
            <a:ext cx="8086692" cy="2625127"/>
          </a:xfrm>
          <a:prstGeom prst="rect">
            <a:avLst/>
          </a:prstGeom>
        </p:spPr>
      </p:pic>
      <p:pic>
        <p:nvPicPr>
          <p:cNvPr id="64" name="Picture 6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35160">
            <a:off x="12535595" y="739806"/>
            <a:ext cx="698291" cy="443705"/>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700000" y="4091603"/>
            <a:ext cx="812800" cy="8128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5"/>
          <a:stretch>
            <a:fillRect/>
          </a:stretch>
        </p:blipFill>
        <p:spPr>
          <a:xfrm>
            <a:off x="12700000" y="1922189"/>
            <a:ext cx="812800" cy="8128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6"/>
          <a:stretch>
            <a:fillRect/>
          </a:stretch>
        </p:blipFill>
        <p:spPr>
          <a:xfrm>
            <a:off x="12700000" y="2819400"/>
            <a:ext cx="812800" cy="8128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12700000" y="5304123"/>
            <a:ext cx="812800" cy="812800"/>
          </a:xfrm>
          <a:prstGeom prst="rect">
            <a:avLst/>
          </a:prstGeom>
        </p:spPr>
      </p:pic>
      <p:grpSp>
        <p:nvGrpSpPr>
          <p:cNvPr id="33" name="Group 32"/>
          <p:cNvGrpSpPr/>
          <p:nvPr/>
        </p:nvGrpSpPr>
        <p:grpSpPr>
          <a:xfrm>
            <a:off x="2612827" y="5225615"/>
            <a:ext cx="2119953" cy="1479428"/>
            <a:chOff x="623598" y="3290078"/>
            <a:chExt cx="1589966" cy="1109571"/>
          </a:xfrm>
        </p:grpSpPr>
        <p:pic>
          <p:nvPicPr>
            <p:cNvPr id="34" name="Picture 3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9292" y="3290078"/>
              <a:ext cx="1138580" cy="1109571"/>
            </a:xfrm>
            <a:prstGeom prst="rect">
              <a:avLst/>
            </a:prstGeom>
          </p:spPr>
        </p:pic>
        <p:sp>
          <p:nvSpPr>
            <p:cNvPr id="35" name="TextBox 34"/>
            <p:cNvSpPr txBox="1"/>
            <p:nvPr/>
          </p:nvSpPr>
          <p:spPr>
            <a:xfrm>
              <a:off x="623598" y="3557789"/>
              <a:ext cx="1589966" cy="684899"/>
            </a:xfrm>
            <a:prstGeom prst="rect">
              <a:avLst/>
            </a:prstGeom>
            <a:noFill/>
          </p:spPr>
          <p:txBody>
            <a:bodyPr wrap="square" rtlCol="0">
              <a:spAutoFit/>
            </a:bodyPr>
            <a:lstStyle/>
            <a:p>
              <a:pPr algn="ctr" defTabSz="1219170"/>
              <a:r>
                <a:rPr lang="en-US" sz="2667" b="1" dirty="0">
                  <a:solidFill>
                    <a:prstClr val="white"/>
                  </a:solidFill>
                  <a:latin typeface="Times New Roman" pitchFamily="18" charset="0"/>
                  <a:cs typeface="Times New Roman" pitchFamily="18" charset="0"/>
                </a:rPr>
                <a:t>A. </a:t>
              </a:r>
              <a:r>
                <a:rPr lang="en-US" sz="2667" b="1" dirty="0" err="1">
                  <a:solidFill>
                    <a:prstClr val="white"/>
                  </a:solidFill>
                  <a:latin typeface="Times New Roman" pitchFamily="18" charset="0"/>
                  <a:cs typeface="Times New Roman" pitchFamily="18" charset="0"/>
                </a:rPr>
                <a:t>Truyện</a:t>
              </a:r>
              <a:r>
                <a:rPr lang="en-US" sz="2667" b="1" dirty="0">
                  <a:solidFill>
                    <a:prstClr val="white"/>
                  </a:solidFill>
                  <a:latin typeface="Times New Roman" pitchFamily="18" charset="0"/>
                  <a:cs typeface="Times New Roman" pitchFamily="18" charset="0"/>
                </a:rPr>
                <a:t> </a:t>
              </a:r>
              <a:r>
                <a:rPr lang="en-US" sz="2667" b="1" dirty="0" err="1">
                  <a:solidFill>
                    <a:prstClr val="white"/>
                  </a:solidFill>
                  <a:latin typeface="Times New Roman" pitchFamily="18" charset="0"/>
                  <a:cs typeface="Times New Roman" pitchFamily="18" charset="0"/>
                </a:rPr>
                <a:t>trinh</a:t>
              </a:r>
              <a:r>
                <a:rPr lang="en-US" sz="2667" b="1" dirty="0">
                  <a:solidFill>
                    <a:prstClr val="white"/>
                  </a:solidFill>
                  <a:latin typeface="Times New Roman" pitchFamily="18" charset="0"/>
                  <a:cs typeface="Times New Roman" pitchFamily="18" charset="0"/>
                </a:rPr>
                <a:t> </a:t>
              </a:r>
              <a:r>
                <a:rPr lang="en-US" sz="2667" b="1" dirty="0" err="1">
                  <a:solidFill>
                    <a:prstClr val="white"/>
                  </a:solidFill>
                  <a:latin typeface="Times New Roman" pitchFamily="18" charset="0"/>
                  <a:cs typeface="Times New Roman" pitchFamily="18" charset="0"/>
                </a:rPr>
                <a:t>thám</a:t>
              </a:r>
              <a:endParaRPr lang="en-US" sz="2667" b="1" dirty="0">
                <a:solidFill>
                  <a:prstClr val="white"/>
                </a:solidFill>
                <a:latin typeface="Times New Roman" pitchFamily="18" charset="0"/>
                <a:cs typeface="Times New Roman" pitchFamily="18" charset="0"/>
              </a:endParaRPr>
            </a:p>
          </p:txBody>
        </p:sp>
      </p:grpSp>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845303" y="5708965"/>
            <a:ext cx="977900" cy="977900"/>
          </a:xfrm>
          <a:prstGeom prst="rect">
            <a:avLst/>
          </a:prstGeom>
        </p:spPr>
      </p:pic>
      <p:grpSp>
        <p:nvGrpSpPr>
          <p:cNvPr id="29" name="Group 28"/>
          <p:cNvGrpSpPr/>
          <p:nvPr/>
        </p:nvGrpSpPr>
        <p:grpSpPr>
          <a:xfrm>
            <a:off x="5956255" y="5299449"/>
            <a:ext cx="1974042" cy="1479428"/>
            <a:chOff x="500669" y="3341516"/>
            <a:chExt cx="1480531" cy="1109571"/>
          </a:xfrm>
        </p:grpSpPr>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500669" y="3612171"/>
              <a:ext cx="1423255" cy="684899"/>
            </a:xfrm>
            <a:prstGeom prst="rect">
              <a:avLst/>
            </a:prstGeom>
            <a:noFill/>
          </p:spPr>
          <p:txBody>
            <a:bodyPr wrap="square" rtlCol="0">
              <a:spAutoFit/>
            </a:bodyPr>
            <a:lstStyle/>
            <a:p>
              <a:pPr algn="ctr" defTabSz="1219170"/>
              <a:r>
                <a:rPr lang="en-US" sz="2667" b="1" dirty="0">
                  <a:solidFill>
                    <a:prstClr val="white"/>
                  </a:solidFill>
                  <a:latin typeface="Times New Roman" pitchFamily="18" charset="0"/>
                  <a:cs typeface="Times New Roman" pitchFamily="18" charset="0"/>
                </a:rPr>
                <a:t>C. </a:t>
              </a:r>
              <a:r>
                <a:rPr lang="en-US" sz="2667" b="1" dirty="0" err="1">
                  <a:solidFill>
                    <a:prstClr val="white"/>
                  </a:solidFill>
                  <a:latin typeface="Times New Roman" pitchFamily="18" charset="0"/>
                  <a:cs typeface="Times New Roman" pitchFamily="18" charset="0"/>
                </a:rPr>
                <a:t>Truyện</a:t>
              </a:r>
              <a:r>
                <a:rPr lang="en-US" sz="2667" b="1" dirty="0">
                  <a:solidFill>
                    <a:prstClr val="white"/>
                  </a:solidFill>
                  <a:latin typeface="Times New Roman" pitchFamily="18" charset="0"/>
                  <a:cs typeface="Times New Roman" pitchFamily="18" charset="0"/>
                </a:rPr>
                <a:t> </a:t>
              </a:r>
              <a:r>
                <a:rPr lang="en-US" sz="2667" b="1" dirty="0" err="1">
                  <a:solidFill>
                    <a:prstClr val="white"/>
                  </a:solidFill>
                  <a:latin typeface="Times New Roman" pitchFamily="18" charset="0"/>
                  <a:cs typeface="Times New Roman" pitchFamily="18" charset="0"/>
                </a:rPr>
                <a:t>cổ</a:t>
              </a:r>
              <a:r>
                <a:rPr lang="en-US" sz="2667" b="1" dirty="0">
                  <a:solidFill>
                    <a:prstClr val="white"/>
                  </a:solidFill>
                  <a:latin typeface="Times New Roman" pitchFamily="18" charset="0"/>
                  <a:cs typeface="Times New Roman" pitchFamily="18" charset="0"/>
                </a:rPr>
                <a:t> </a:t>
              </a:r>
              <a:r>
                <a:rPr lang="en-US" sz="2667" b="1" dirty="0" err="1">
                  <a:solidFill>
                    <a:prstClr val="white"/>
                  </a:solidFill>
                  <a:latin typeface="Times New Roman" pitchFamily="18" charset="0"/>
                  <a:cs typeface="Times New Roman" pitchFamily="18" charset="0"/>
                </a:rPr>
                <a:t>Khơ</a:t>
              </a:r>
              <a:r>
                <a:rPr lang="en-US" sz="2667" b="1" dirty="0">
                  <a:solidFill>
                    <a:prstClr val="white"/>
                  </a:solidFill>
                  <a:latin typeface="Times New Roman" pitchFamily="18" charset="0"/>
                  <a:cs typeface="Times New Roman" pitchFamily="18" charset="0"/>
                </a:rPr>
                <a:t> </a:t>
              </a:r>
              <a:r>
                <a:rPr lang="en-US" sz="2667" b="1" dirty="0" err="1">
                  <a:solidFill>
                    <a:prstClr val="white"/>
                  </a:solidFill>
                  <a:latin typeface="Times New Roman" pitchFamily="18" charset="0"/>
                  <a:cs typeface="Times New Roman" pitchFamily="18" charset="0"/>
                </a:rPr>
                <a:t>Mú</a:t>
              </a:r>
              <a:endParaRPr lang="en-US" sz="2667" b="1" dirty="0">
                <a:solidFill>
                  <a:prstClr val="white"/>
                </a:solidFill>
                <a:latin typeface="Times New Roman" pitchFamily="18" charset="0"/>
                <a:cs typeface="Times New Roman" pitchFamily="18" charset="0"/>
              </a:endParaRPr>
            </a:p>
          </p:txBody>
        </p:sp>
      </p:grpSp>
      <p:pic>
        <p:nvPicPr>
          <p:cNvPr id="66" name="Picture 6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4989190" y="4048899"/>
            <a:ext cx="1421709" cy="1361211"/>
          </a:xfrm>
          <a:prstGeom prst="rect">
            <a:avLst/>
          </a:prstGeom>
        </p:spPr>
      </p:pic>
      <p:sp>
        <p:nvSpPr>
          <p:cNvPr id="65" name="TextBox 64"/>
          <p:cNvSpPr txBox="1"/>
          <p:nvPr/>
        </p:nvSpPr>
        <p:spPr>
          <a:xfrm>
            <a:off x="3101319" y="795774"/>
            <a:ext cx="6554009" cy="1405641"/>
          </a:xfrm>
          <a:prstGeom prst="rect">
            <a:avLst/>
          </a:prstGeom>
          <a:noFill/>
        </p:spPr>
        <p:txBody>
          <a:bodyPr wrap="square" rtlCol="0">
            <a:spAutoFit/>
          </a:bodyPr>
          <a:lstStyle/>
          <a:p>
            <a:pPr defTabSz="1219170"/>
            <a:r>
              <a:rPr lang="en-US" sz="4267" b="1" dirty="0" err="1">
                <a:solidFill>
                  <a:prstClr val="white"/>
                </a:solidFill>
                <a:latin typeface="Calibri"/>
              </a:rPr>
              <a:t>Bài</a:t>
            </a:r>
            <a:r>
              <a:rPr lang="en-US" sz="4267" b="1" dirty="0">
                <a:solidFill>
                  <a:prstClr val="white"/>
                </a:solidFill>
                <a:latin typeface="Calibri"/>
              </a:rPr>
              <a:t> </a:t>
            </a:r>
            <a:r>
              <a:rPr lang="en-US" sz="4267" b="1" dirty="0" err="1">
                <a:solidFill>
                  <a:prstClr val="white"/>
                </a:solidFill>
                <a:latin typeface="Calibri"/>
              </a:rPr>
              <a:t>Chuyện</a:t>
            </a:r>
            <a:r>
              <a:rPr lang="en-US" sz="4267" b="1" dirty="0">
                <a:solidFill>
                  <a:prstClr val="white"/>
                </a:solidFill>
                <a:latin typeface="Calibri"/>
              </a:rPr>
              <a:t> </a:t>
            </a:r>
            <a:r>
              <a:rPr lang="en-US" sz="4267" b="1" dirty="0" err="1">
                <a:solidFill>
                  <a:prstClr val="white"/>
                </a:solidFill>
                <a:latin typeface="Calibri"/>
              </a:rPr>
              <a:t>quả</a:t>
            </a:r>
            <a:r>
              <a:rPr lang="en-US" sz="4267" b="1" dirty="0">
                <a:solidFill>
                  <a:prstClr val="white"/>
                </a:solidFill>
                <a:latin typeface="Calibri"/>
              </a:rPr>
              <a:t> </a:t>
            </a:r>
            <a:r>
              <a:rPr lang="en-US" sz="4267" b="1" dirty="0" err="1">
                <a:solidFill>
                  <a:prstClr val="white"/>
                </a:solidFill>
                <a:latin typeface="Calibri"/>
              </a:rPr>
              <a:t>bầu</a:t>
            </a:r>
            <a:r>
              <a:rPr lang="en-US" sz="4267" b="1" dirty="0">
                <a:solidFill>
                  <a:prstClr val="white"/>
                </a:solidFill>
                <a:latin typeface="Calibri"/>
              </a:rPr>
              <a:t> </a:t>
            </a:r>
            <a:r>
              <a:rPr lang="en-US" sz="4267" b="1" dirty="0" err="1">
                <a:solidFill>
                  <a:prstClr val="white"/>
                </a:solidFill>
                <a:latin typeface="Calibri"/>
              </a:rPr>
              <a:t>được</a:t>
            </a:r>
            <a:r>
              <a:rPr lang="en-US" sz="4267" b="1" dirty="0">
                <a:solidFill>
                  <a:prstClr val="white"/>
                </a:solidFill>
                <a:latin typeface="Calibri"/>
              </a:rPr>
              <a:t> </a:t>
            </a:r>
            <a:r>
              <a:rPr lang="en-US" sz="4267" b="1" dirty="0" err="1">
                <a:solidFill>
                  <a:prstClr val="white"/>
                </a:solidFill>
                <a:latin typeface="Calibri"/>
              </a:rPr>
              <a:t>lấy</a:t>
            </a:r>
            <a:r>
              <a:rPr lang="en-US" sz="4267" b="1" dirty="0">
                <a:solidFill>
                  <a:prstClr val="white"/>
                </a:solidFill>
                <a:latin typeface="Calibri"/>
              </a:rPr>
              <a:t> </a:t>
            </a:r>
            <a:r>
              <a:rPr lang="en-US" sz="4267" b="1" dirty="0" err="1">
                <a:solidFill>
                  <a:prstClr val="white"/>
                </a:solidFill>
                <a:latin typeface="Calibri"/>
              </a:rPr>
              <a:t>từ</a:t>
            </a:r>
            <a:r>
              <a:rPr lang="en-US" sz="4267" b="1" dirty="0">
                <a:solidFill>
                  <a:prstClr val="white"/>
                </a:solidFill>
                <a:latin typeface="Calibri"/>
              </a:rPr>
              <a:t> </a:t>
            </a:r>
            <a:r>
              <a:rPr lang="en-US" sz="4267" b="1" dirty="0" err="1">
                <a:solidFill>
                  <a:prstClr val="white"/>
                </a:solidFill>
                <a:latin typeface="Calibri"/>
              </a:rPr>
              <a:t>đâu</a:t>
            </a:r>
            <a:r>
              <a:rPr lang="en-US" sz="4267" b="1" dirty="0">
                <a:solidFill>
                  <a:prstClr val="white"/>
                </a:solidFill>
                <a:latin typeface="Calibri"/>
              </a:rPr>
              <a:t>?</a:t>
            </a:r>
          </a:p>
        </p:txBody>
      </p:sp>
      <p:sp>
        <p:nvSpPr>
          <p:cNvPr id="2" name="Arrow: Right 1">
            <a:extLst>
              <a:ext uri="{FF2B5EF4-FFF2-40B4-BE49-F238E27FC236}">
                <a16:creationId xmlns:a16="http://schemas.microsoft.com/office/drawing/2014/main" id="{F44DD042-D91F-2839-4A70-2EBAFB5A40B3}"/>
              </a:ext>
            </a:extLst>
          </p:cNvPr>
          <p:cNvSpPr/>
          <p:nvPr/>
        </p:nvSpPr>
        <p:spPr>
          <a:xfrm>
            <a:off x="10972800" y="5835337"/>
            <a:ext cx="1016000" cy="8128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38849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185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2850"/>
                            </p:stCondLst>
                            <p:childTnLst>
                              <p:par>
                                <p:cTn id="21" presetID="47"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3850"/>
                            </p:stCondLst>
                            <p:childTnLst>
                              <p:par>
                                <p:cTn id="27" presetID="47"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485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58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61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1.04167E-6 4.44444E-6 L -0.03268 -0.14723 C -0.03945 -0.18033 -0.04948 -0.19815 -0.06042 -0.19815 C -0.07226 -0.19815 -0.08216 -0.18033 -0.08867 -0.14723 L -0.12096 4.44444E-6 " pathEditMode="relative" rAng="0" ptsTypes="AAAAA">
                                      <p:cBhvr>
                                        <p:cTn id="52" dur="2000" fill="hold"/>
                                        <p:tgtEl>
                                          <p:spTgt spid="29"/>
                                        </p:tgtEl>
                                        <p:attrNameLst>
                                          <p:attrName>ppt_x</p:attrName>
                                          <p:attrName>ppt_y</p:attrName>
                                        </p:attrNameLst>
                                      </p:cBhvr>
                                      <p:rCtr x="-6055"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875E-6 2.59259E-6 L -0.03268 -0.14722 C -0.03932 -0.18033 -0.04948 -0.19815 -0.06041 -0.19815 C -0.07239 -0.19815 -0.08216 -0.18033 -0.08867 -0.14722 L -0.12109 2.59259E-6 " pathEditMode="relative" rAng="0" ptsTypes="AAAAA">
                                      <p:cBhvr>
                                        <p:cTn id="67" dur="2000" fill="hold"/>
                                        <p:tgtEl>
                                          <p:spTgt spid="33"/>
                                        </p:tgtEl>
                                        <p:attrNameLst>
                                          <p:attrName>ppt_x</p:attrName>
                                          <p:attrName>ppt_y</p:attrName>
                                        </p:attrNameLst>
                                      </p:cBhvr>
                                      <p:rCtr x="-6055"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1.45833E-6 2.96296E-6 L -0.03268 -0.14723 C -0.03932 -0.18033 -0.04948 -0.19815 -0.06042 -0.19815 C -0.07226 -0.19815 -0.08216 -0.18033 -0.08867 -0.14723 L -0.12109 2.96296E-6 " pathEditMode="relative" rAng="0" ptsTypes="AAAAA">
                                      <p:cBhvr>
                                        <p:cTn id="74" dur="2000" fill="hold"/>
                                        <p:tgtEl>
                                          <p:spTgt spid="42"/>
                                        </p:tgtEl>
                                        <p:attrNameLst>
                                          <p:attrName>ppt_x</p:attrName>
                                          <p:attrName>ppt_y</p:attrName>
                                        </p:attrNameLst>
                                      </p:cBhvr>
                                      <p:rCtr x="-6055"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95833E-6 -1.11111E-6 L -0.03268 -0.14722 C -0.03945 -0.18032 -0.04948 -0.19815 -0.06041 -0.19815 C -0.07226 -0.19815 -0.08216 -0.18032 -0.08867 -0.14722 L -0.12096 -1.11111E-6 " pathEditMode="relative" rAng="0" ptsTypes="AAAAA">
                                      <p:cBhvr>
                                        <p:cTn id="81" dur="2000" fill="hold"/>
                                        <p:tgtEl>
                                          <p:spTgt spid="45"/>
                                        </p:tgtEl>
                                        <p:attrNameLst>
                                          <p:attrName>ppt_x</p:attrName>
                                          <p:attrName>ppt_y</p:attrName>
                                        </p:attrNameLst>
                                      </p:cBhvr>
                                      <p:rCtr x="-6055"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80503" y="4281751"/>
            <a:ext cx="977900" cy="977900"/>
          </a:xfrm>
          <a:prstGeom prst="rect">
            <a:avLst/>
          </a:prstGeom>
        </p:spPr>
      </p:pic>
      <p:grpSp>
        <p:nvGrpSpPr>
          <p:cNvPr id="29" name="Group 28"/>
          <p:cNvGrpSpPr/>
          <p:nvPr/>
        </p:nvGrpSpPr>
        <p:grpSpPr>
          <a:xfrm>
            <a:off x="8408157" y="3872237"/>
            <a:ext cx="1771639" cy="1479428"/>
            <a:chOff x="667318" y="3341516"/>
            <a:chExt cx="1328729" cy="1109571"/>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667318" y="3714750"/>
              <a:ext cx="1328729" cy="377075"/>
            </a:xfrm>
            <a:prstGeom prst="rect">
              <a:avLst/>
            </a:prstGeom>
            <a:noFill/>
          </p:spPr>
          <p:txBody>
            <a:bodyPr wrap="none" rtlCol="0">
              <a:spAutoFit/>
            </a:bodyPr>
            <a:lstStyle/>
            <a:p>
              <a:pPr algn="ctr" defTabSz="1219170"/>
              <a:r>
                <a:rPr lang="en-US" sz="2667" b="1" dirty="0">
                  <a:solidFill>
                    <a:prstClr val="white"/>
                  </a:solidFill>
                  <a:latin typeface="Times New Roman" pitchFamily="18" charset="0"/>
                  <a:cs typeface="Times New Roman" pitchFamily="18" charset="0"/>
                </a:rPr>
                <a:t>D. Con </a:t>
              </a:r>
              <a:r>
                <a:rPr lang="en-US" sz="2667" b="1" dirty="0" err="1">
                  <a:solidFill>
                    <a:prstClr val="white"/>
                  </a:solidFill>
                  <a:latin typeface="Times New Roman" pitchFamily="18" charset="0"/>
                  <a:cs typeface="Times New Roman" pitchFamily="18" charset="0"/>
                </a:rPr>
                <a:t>dúi</a:t>
              </a:r>
              <a:endParaRPr lang="en-US" sz="2667" b="1" dirty="0">
                <a:solidFill>
                  <a:prstClr val="white"/>
                </a:solidFill>
                <a:latin typeface="Times New Roman" pitchFamily="18" charset="0"/>
                <a:cs typeface="Times New Roman" pitchFamily="18" charset="0"/>
              </a:endParaRPr>
            </a:p>
          </p:txBody>
        </p:sp>
      </p:grpSp>
      <p:grpSp>
        <p:nvGrpSpPr>
          <p:cNvPr id="42" name="Group 41"/>
          <p:cNvGrpSpPr/>
          <p:nvPr/>
        </p:nvGrpSpPr>
        <p:grpSpPr>
          <a:xfrm>
            <a:off x="4791846" y="3886449"/>
            <a:ext cx="2095446" cy="1479428"/>
            <a:chOff x="545885" y="3341516"/>
            <a:chExt cx="1571584" cy="110957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545885" y="3714750"/>
              <a:ext cx="1571584" cy="377075"/>
            </a:xfrm>
            <a:prstGeom prst="rect">
              <a:avLst/>
            </a:prstGeom>
            <a:noFill/>
          </p:spPr>
          <p:txBody>
            <a:bodyPr wrap="none" rtlCol="0">
              <a:spAutoFit/>
            </a:bodyPr>
            <a:lstStyle/>
            <a:p>
              <a:pPr algn="ctr" defTabSz="1219170"/>
              <a:r>
                <a:rPr lang="en-US" sz="2667" b="1" dirty="0">
                  <a:solidFill>
                    <a:prstClr val="white"/>
                  </a:solidFill>
                  <a:latin typeface="Times New Roman" pitchFamily="18" charset="0"/>
                  <a:cs typeface="Times New Roman" pitchFamily="18" charset="0"/>
                </a:rPr>
                <a:t>B. </a:t>
              </a:r>
              <a:r>
                <a:rPr lang="en-US" sz="2667" b="1" dirty="0" err="1">
                  <a:solidFill>
                    <a:prstClr val="white"/>
                  </a:solidFill>
                  <a:latin typeface="Times New Roman" pitchFamily="18" charset="0"/>
                  <a:cs typeface="Times New Roman" pitchFamily="18" charset="0"/>
                </a:rPr>
                <a:t>Hàng</a:t>
              </a:r>
              <a:r>
                <a:rPr lang="en-US" sz="2667" b="1" dirty="0">
                  <a:solidFill>
                    <a:prstClr val="white"/>
                  </a:solidFill>
                  <a:latin typeface="Times New Roman" pitchFamily="18" charset="0"/>
                  <a:cs typeface="Times New Roman" pitchFamily="18" charset="0"/>
                </a:rPr>
                <a:t> </a:t>
              </a:r>
              <a:r>
                <a:rPr lang="en-US" sz="2667" b="1" dirty="0" err="1">
                  <a:solidFill>
                    <a:prstClr val="white"/>
                  </a:solidFill>
                  <a:latin typeface="Times New Roman" pitchFamily="18" charset="0"/>
                  <a:cs typeface="Times New Roman" pitchFamily="18" charset="0"/>
                </a:rPr>
                <a:t>xóm</a:t>
              </a:r>
              <a:endParaRPr lang="en-US" sz="2667" b="1" dirty="0">
                <a:solidFill>
                  <a:prstClr val="white"/>
                </a:solidFill>
                <a:latin typeface="Times New Roman" pitchFamily="18" charset="0"/>
                <a:cs typeface="Times New Roman" pitchFamily="18" charset="0"/>
              </a:endParaRPr>
            </a:p>
          </p:txBody>
        </p:sp>
      </p:grpSp>
      <p:pic>
        <p:nvPicPr>
          <p:cNvPr id="62" name="Picture 61"/>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tretch>
            <a:fillRect/>
          </a:stretch>
        </p:blipFill>
        <p:spPr>
          <a:xfrm>
            <a:off x="2074899" y="5"/>
            <a:ext cx="8086692" cy="2625127"/>
          </a:xfrm>
          <a:prstGeom prst="rect">
            <a:avLst/>
          </a:prstGeom>
        </p:spPr>
      </p:pic>
      <p:pic>
        <p:nvPicPr>
          <p:cNvPr id="64" name="Picture 6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5160">
            <a:off x="12535595" y="739806"/>
            <a:ext cx="698291" cy="443705"/>
          </a:xfrm>
          <a:prstGeom prst="rect">
            <a:avLst/>
          </a:prstGeom>
        </p:spPr>
      </p:pic>
      <p:pic>
        <p:nvPicPr>
          <p:cNvPr id="66" name="Picture 6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7309707" y="2618048"/>
            <a:ext cx="1421709" cy="1361211"/>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700000" y="4091603"/>
            <a:ext cx="812800" cy="8128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7"/>
          <a:stretch>
            <a:fillRect/>
          </a:stretch>
        </p:blipFill>
        <p:spPr>
          <a:xfrm>
            <a:off x="12700000" y="1922189"/>
            <a:ext cx="812800" cy="8128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8"/>
          <a:stretch>
            <a:fillRect/>
          </a:stretch>
        </p:blipFill>
        <p:spPr>
          <a:xfrm>
            <a:off x="12700000" y="2819400"/>
            <a:ext cx="812800" cy="8128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2700000" y="5304123"/>
            <a:ext cx="812800" cy="812800"/>
          </a:xfrm>
          <a:prstGeom prst="rect">
            <a:avLst/>
          </a:prstGeom>
        </p:spPr>
      </p:pic>
      <p:sp>
        <p:nvSpPr>
          <p:cNvPr id="65" name="TextBox 64"/>
          <p:cNvSpPr txBox="1"/>
          <p:nvPr/>
        </p:nvSpPr>
        <p:spPr>
          <a:xfrm>
            <a:off x="3573872" y="895528"/>
            <a:ext cx="5796553" cy="1405641"/>
          </a:xfrm>
          <a:prstGeom prst="rect">
            <a:avLst/>
          </a:prstGeom>
          <a:noFill/>
        </p:spPr>
        <p:txBody>
          <a:bodyPr wrap="square" rtlCol="0">
            <a:spAutoFit/>
          </a:bodyPr>
          <a:lstStyle/>
          <a:p>
            <a:pPr defTabSz="1219170"/>
            <a:r>
              <a:rPr lang="en-US" sz="4267" b="1" dirty="0">
                <a:solidFill>
                  <a:prstClr val="white"/>
                </a:solidFill>
                <a:latin typeface="Calibri"/>
              </a:rPr>
              <a:t>Ai </a:t>
            </a:r>
            <a:r>
              <a:rPr lang="en-US" sz="4267" b="1" dirty="0" err="1">
                <a:solidFill>
                  <a:prstClr val="white"/>
                </a:solidFill>
                <a:latin typeface="Calibri"/>
              </a:rPr>
              <a:t>là</a:t>
            </a:r>
            <a:r>
              <a:rPr lang="en-US" sz="4267" b="1" dirty="0">
                <a:solidFill>
                  <a:prstClr val="white"/>
                </a:solidFill>
                <a:latin typeface="Calibri"/>
              </a:rPr>
              <a:t> </a:t>
            </a:r>
            <a:r>
              <a:rPr lang="en-US" sz="4267" b="1" dirty="0" err="1">
                <a:solidFill>
                  <a:prstClr val="white"/>
                </a:solidFill>
                <a:latin typeface="Calibri"/>
              </a:rPr>
              <a:t>người</a:t>
            </a:r>
            <a:r>
              <a:rPr lang="en-US" sz="4267" b="1" dirty="0">
                <a:solidFill>
                  <a:prstClr val="white"/>
                </a:solidFill>
                <a:latin typeface="Calibri"/>
              </a:rPr>
              <a:t> </a:t>
            </a:r>
            <a:r>
              <a:rPr lang="en-US" sz="4267" b="1" dirty="0" err="1">
                <a:solidFill>
                  <a:prstClr val="white"/>
                </a:solidFill>
                <a:latin typeface="Calibri"/>
              </a:rPr>
              <a:t>giúp</a:t>
            </a:r>
            <a:r>
              <a:rPr lang="en-US" sz="4267" b="1" dirty="0">
                <a:solidFill>
                  <a:prstClr val="white"/>
                </a:solidFill>
                <a:latin typeface="Calibri"/>
              </a:rPr>
              <a:t> 2 </a:t>
            </a:r>
            <a:r>
              <a:rPr lang="en-US" sz="4267" b="1" dirty="0" err="1">
                <a:solidFill>
                  <a:prstClr val="white"/>
                </a:solidFill>
                <a:latin typeface="Calibri"/>
              </a:rPr>
              <a:t>vợ</a:t>
            </a:r>
            <a:r>
              <a:rPr lang="en-US" sz="4267" b="1" dirty="0">
                <a:solidFill>
                  <a:prstClr val="white"/>
                </a:solidFill>
                <a:latin typeface="Calibri"/>
              </a:rPr>
              <a:t> </a:t>
            </a:r>
            <a:r>
              <a:rPr lang="en-US" sz="4267" b="1" dirty="0" err="1">
                <a:solidFill>
                  <a:prstClr val="white"/>
                </a:solidFill>
                <a:latin typeface="Calibri"/>
              </a:rPr>
              <a:t>chồng</a:t>
            </a:r>
            <a:r>
              <a:rPr lang="en-US" sz="4267" b="1" dirty="0">
                <a:solidFill>
                  <a:prstClr val="white"/>
                </a:solidFill>
                <a:latin typeface="Calibri"/>
              </a:rPr>
              <a:t> </a:t>
            </a:r>
            <a:r>
              <a:rPr lang="en-US" sz="4267" b="1" dirty="0" err="1">
                <a:solidFill>
                  <a:prstClr val="white"/>
                </a:solidFill>
                <a:latin typeface="Calibri"/>
              </a:rPr>
              <a:t>thoát</a:t>
            </a:r>
            <a:r>
              <a:rPr lang="en-US" sz="4267" b="1" dirty="0">
                <a:solidFill>
                  <a:prstClr val="white"/>
                </a:solidFill>
                <a:latin typeface="Calibri"/>
              </a:rPr>
              <a:t> </a:t>
            </a:r>
            <a:r>
              <a:rPr lang="en-US" sz="4267" b="1" dirty="0" err="1">
                <a:solidFill>
                  <a:prstClr val="white"/>
                </a:solidFill>
                <a:latin typeface="Calibri"/>
              </a:rPr>
              <a:t>khỏi</a:t>
            </a:r>
            <a:r>
              <a:rPr lang="en-US" sz="4267" b="1" dirty="0">
                <a:solidFill>
                  <a:prstClr val="white"/>
                </a:solidFill>
                <a:latin typeface="Calibri"/>
              </a:rPr>
              <a:t> </a:t>
            </a:r>
            <a:r>
              <a:rPr lang="en-US" sz="4267" b="1" dirty="0" err="1">
                <a:solidFill>
                  <a:prstClr val="white"/>
                </a:solidFill>
                <a:latin typeface="Calibri"/>
              </a:rPr>
              <a:t>lũ</a:t>
            </a:r>
            <a:r>
              <a:rPr lang="en-US" sz="4267" b="1" dirty="0">
                <a:solidFill>
                  <a:prstClr val="white"/>
                </a:solidFill>
                <a:latin typeface="Calibri"/>
              </a:rPr>
              <a:t>?</a:t>
            </a:r>
          </a:p>
        </p:txBody>
      </p:sp>
      <p:grpSp>
        <p:nvGrpSpPr>
          <p:cNvPr id="45" name="Group 44"/>
          <p:cNvGrpSpPr/>
          <p:nvPr/>
        </p:nvGrpSpPr>
        <p:grpSpPr>
          <a:xfrm>
            <a:off x="6281677" y="5294199"/>
            <a:ext cx="1637229" cy="1479428"/>
            <a:chOff x="753278" y="3355164"/>
            <a:chExt cx="1227922" cy="1109571"/>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55164"/>
              <a:ext cx="1138580" cy="1109571"/>
            </a:xfrm>
            <a:prstGeom prst="rect">
              <a:avLst/>
            </a:prstGeom>
          </p:spPr>
        </p:pic>
        <p:sp>
          <p:nvSpPr>
            <p:cNvPr id="47" name="TextBox 46"/>
            <p:cNvSpPr txBox="1"/>
            <p:nvPr/>
          </p:nvSpPr>
          <p:spPr>
            <a:xfrm>
              <a:off x="753278" y="3714750"/>
              <a:ext cx="1156808" cy="377075"/>
            </a:xfrm>
            <a:prstGeom prst="rect">
              <a:avLst/>
            </a:prstGeom>
            <a:noFill/>
          </p:spPr>
          <p:txBody>
            <a:bodyPr wrap="none" rtlCol="0">
              <a:spAutoFit/>
            </a:bodyPr>
            <a:lstStyle/>
            <a:p>
              <a:pPr algn="ctr" defTabSz="1219170"/>
              <a:r>
                <a:rPr lang="en-US" sz="2667" b="1" dirty="0">
                  <a:solidFill>
                    <a:prstClr val="white"/>
                  </a:solidFill>
                  <a:latin typeface="Times New Roman" pitchFamily="18" charset="0"/>
                  <a:cs typeface="Times New Roman" pitchFamily="18" charset="0"/>
                </a:rPr>
                <a:t>C. </a:t>
              </a:r>
              <a:r>
                <a:rPr lang="en-US" sz="2667" b="1" dirty="0" err="1">
                  <a:solidFill>
                    <a:prstClr val="white"/>
                  </a:solidFill>
                  <a:latin typeface="Times New Roman" pitchFamily="18" charset="0"/>
                  <a:cs typeface="Times New Roman" pitchFamily="18" charset="0"/>
                </a:rPr>
                <a:t>Chị</a:t>
              </a:r>
              <a:r>
                <a:rPr lang="en-US" sz="2667" b="1" dirty="0">
                  <a:solidFill>
                    <a:prstClr val="white"/>
                  </a:solidFill>
                  <a:latin typeface="Times New Roman" pitchFamily="18" charset="0"/>
                  <a:cs typeface="Times New Roman" pitchFamily="18" charset="0"/>
                </a:rPr>
                <a:t> </a:t>
              </a:r>
              <a:r>
                <a:rPr lang="en-US" sz="2667" b="1" dirty="0" err="1">
                  <a:solidFill>
                    <a:prstClr val="white"/>
                  </a:solidFill>
                  <a:latin typeface="Times New Roman" pitchFamily="18" charset="0"/>
                  <a:cs typeface="Times New Roman" pitchFamily="18" charset="0"/>
                </a:rPr>
                <a:t>cả</a:t>
              </a:r>
              <a:endParaRPr lang="en-US" sz="2667" b="1" dirty="0">
                <a:solidFill>
                  <a:prstClr val="white"/>
                </a:solidFill>
                <a:latin typeface="Times New Roman" pitchFamily="18" charset="0"/>
                <a:cs typeface="Times New Roman" pitchFamily="18" charset="0"/>
              </a:endParaRPr>
            </a:p>
          </p:txBody>
        </p:sp>
      </p:grpSp>
      <p:grpSp>
        <p:nvGrpSpPr>
          <p:cNvPr id="33" name="Group 32"/>
          <p:cNvGrpSpPr/>
          <p:nvPr/>
        </p:nvGrpSpPr>
        <p:grpSpPr>
          <a:xfrm>
            <a:off x="2659807" y="5294199"/>
            <a:ext cx="1828128" cy="1479428"/>
            <a:chOff x="646131" y="3341516"/>
            <a:chExt cx="1371096" cy="1109571"/>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35" name="TextBox 34"/>
            <p:cNvSpPr txBox="1"/>
            <p:nvPr/>
          </p:nvSpPr>
          <p:spPr>
            <a:xfrm>
              <a:off x="646131" y="3714750"/>
              <a:ext cx="1371096" cy="377075"/>
            </a:xfrm>
            <a:prstGeom prst="rect">
              <a:avLst/>
            </a:prstGeom>
            <a:noFill/>
          </p:spPr>
          <p:txBody>
            <a:bodyPr wrap="none" rtlCol="0">
              <a:spAutoFit/>
            </a:bodyPr>
            <a:lstStyle/>
            <a:p>
              <a:pPr algn="ctr" defTabSz="1219170"/>
              <a:r>
                <a:rPr lang="en-US" sz="2667" b="1" dirty="0">
                  <a:solidFill>
                    <a:prstClr val="white"/>
                  </a:solidFill>
                  <a:latin typeface="Times New Roman" pitchFamily="18" charset="0"/>
                  <a:cs typeface="Times New Roman" pitchFamily="18" charset="0"/>
                </a:rPr>
                <a:t>A. Anh </a:t>
              </a:r>
              <a:r>
                <a:rPr lang="en-US" sz="2667" b="1" dirty="0" err="1">
                  <a:solidFill>
                    <a:prstClr val="white"/>
                  </a:solidFill>
                  <a:latin typeface="Times New Roman" pitchFamily="18" charset="0"/>
                  <a:cs typeface="Times New Roman" pitchFamily="18" charset="0"/>
                </a:rPr>
                <a:t>trai</a:t>
              </a:r>
              <a:endParaRPr lang="en-US" sz="2667" b="1" dirty="0">
                <a:solidFill>
                  <a:prstClr val="white"/>
                </a:solidFill>
                <a:latin typeface="Times New Roman" pitchFamily="18" charset="0"/>
                <a:cs typeface="Times New Roman" pitchFamily="18" charset="0"/>
              </a:endParaRPr>
            </a:p>
          </p:txBody>
        </p:sp>
      </p:grpSp>
      <p:sp>
        <p:nvSpPr>
          <p:cNvPr id="2" name="Arrow: Right 1">
            <a:extLst>
              <a:ext uri="{FF2B5EF4-FFF2-40B4-BE49-F238E27FC236}">
                <a16:creationId xmlns:a16="http://schemas.microsoft.com/office/drawing/2014/main" id="{EB069E6E-88D0-7158-C0C1-B685CE767C83}"/>
              </a:ext>
            </a:extLst>
          </p:cNvPr>
          <p:cNvSpPr/>
          <p:nvPr/>
        </p:nvSpPr>
        <p:spPr>
          <a:xfrm>
            <a:off x="10972800" y="5835337"/>
            <a:ext cx="1016000" cy="8128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188758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210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3100"/>
                            </p:stCondLst>
                            <p:childTnLst>
                              <p:par>
                                <p:cTn id="21" presetID="47"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4100"/>
                            </p:stCondLst>
                            <p:childTnLst>
                              <p:par>
                                <p:cTn id="27" presetID="47"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1000"/>
                                        <p:tgtEl>
                                          <p:spTgt spid="45"/>
                                        </p:tgtEl>
                                      </p:cBhvr>
                                    </p:animEffect>
                                    <p:anim calcmode="lin" valueType="num">
                                      <p:cBhvr>
                                        <p:cTn id="30" dur="1000" fill="hold"/>
                                        <p:tgtEl>
                                          <p:spTgt spid="45"/>
                                        </p:tgtEl>
                                        <p:attrNameLst>
                                          <p:attrName>ppt_x</p:attrName>
                                        </p:attrNameLst>
                                      </p:cBhvr>
                                      <p:tavLst>
                                        <p:tav tm="0">
                                          <p:val>
                                            <p:strVal val="#ppt_x"/>
                                          </p:val>
                                        </p:tav>
                                        <p:tav tm="100000">
                                          <p:val>
                                            <p:strVal val="#ppt_x"/>
                                          </p:val>
                                        </p:tav>
                                      </p:tavLst>
                                    </p:anim>
                                    <p:anim calcmode="lin" valueType="num">
                                      <p:cBhvr>
                                        <p:cTn id="31" dur="1000" fill="hold"/>
                                        <p:tgtEl>
                                          <p:spTgt spid="45"/>
                                        </p:tgtEl>
                                        <p:attrNameLst>
                                          <p:attrName>ppt_y</p:attrName>
                                        </p:attrNameLst>
                                      </p:cBhvr>
                                      <p:tavLst>
                                        <p:tav tm="0">
                                          <p:val>
                                            <p:strVal val="#ppt_y-.1"/>
                                          </p:val>
                                        </p:tav>
                                        <p:tav tm="100000">
                                          <p:val>
                                            <p:strVal val="#ppt_y"/>
                                          </p:val>
                                        </p:tav>
                                      </p:tavLst>
                                    </p:anim>
                                  </p:childTnLst>
                                </p:cTn>
                              </p:par>
                            </p:childTnLst>
                          </p:cTn>
                        </p:par>
                        <p:par>
                          <p:cTn id="32" fill="hold">
                            <p:stCondLst>
                              <p:cond delay="5100"/>
                            </p:stCondLst>
                            <p:childTnLst>
                              <p:par>
                                <p:cTn id="33" presetID="47"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par>
                          <p:cTn id="38" fill="hold">
                            <p:stCondLst>
                              <p:cond delay="61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635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4.16667E-7 -3.7037E-6 L -0.03268 -0.14722 C -0.03945 -0.18032 -0.04948 -0.19814 -0.06042 -0.19814 C -0.07227 -0.19814 -0.08216 -0.18032 -0.08867 -0.14722 L -0.12096 -3.7037E-6 " pathEditMode="relative" rAng="0" ptsTypes="AAAAA">
                                      <p:cBhvr>
                                        <p:cTn id="52" dur="2000" fill="hold"/>
                                        <p:tgtEl>
                                          <p:spTgt spid="29"/>
                                        </p:tgtEl>
                                        <p:attrNameLst>
                                          <p:attrName>ppt_x</p:attrName>
                                          <p:attrName>ppt_y</p:attrName>
                                        </p:attrNameLst>
                                      </p:cBhvr>
                                      <p:rCtr x="-6055"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04167E-6 -1.11111E-6 L -0.03268 -0.14722 C -0.03932 -0.18032 -0.04948 -0.19815 -0.06042 -0.19815 C -0.0724 -0.19815 -0.08216 -0.18032 -0.08867 -0.14722 L -0.12109 -1.11111E-6 " pathEditMode="relative" rAng="0" ptsTypes="AAAAA">
                                      <p:cBhvr>
                                        <p:cTn id="67" dur="2000" fill="hold"/>
                                        <p:tgtEl>
                                          <p:spTgt spid="33"/>
                                        </p:tgtEl>
                                        <p:attrNameLst>
                                          <p:attrName>ppt_x</p:attrName>
                                          <p:attrName>ppt_y</p:attrName>
                                        </p:attrNameLst>
                                      </p:cBhvr>
                                      <p:rCtr x="-6055"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3.75E-6 2.96296E-6 L -0.03269 -0.14723 C -0.03933 -0.18033 -0.04948 -0.19815 -0.06042 -0.19815 C -0.07227 -0.19815 -0.08217 -0.18033 -0.08868 -0.14723 L -0.1211 2.96296E-6 " pathEditMode="relative" rAng="0" ptsTypes="AAAAA">
                                      <p:cBhvr>
                                        <p:cTn id="74" dur="2000" fill="hold"/>
                                        <p:tgtEl>
                                          <p:spTgt spid="42"/>
                                        </p:tgtEl>
                                        <p:attrNameLst>
                                          <p:attrName>ppt_x</p:attrName>
                                          <p:attrName>ppt_y</p:attrName>
                                        </p:attrNameLst>
                                      </p:cBhvr>
                                      <p:rCtr x="-6055"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1.66667E-6 -1.11111E-6 L -0.03268 -0.14722 C -0.03945 -0.18032 -0.04948 -0.19815 -0.06041 -0.19815 C -0.07226 -0.19815 -0.08216 -0.18032 -0.08867 -0.14722 L -0.12096 -1.11111E-6 " pathEditMode="relative" rAng="0" ptsTypes="AAAAA">
                                      <p:cBhvr>
                                        <p:cTn id="81" dur="2000" fill="hold"/>
                                        <p:tgtEl>
                                          <p:spTgt spid="45"/>
                                        </p:tgtEl>
                                        <p:attrNameLst>
                                          <p:attrName>ppt_x</p:attrName>
                                          <p:attrName>ppt_y</p:attrName>
                                        </p:attrNameLst>
                                      </p:cBhvr>
                                      <p:rCtr x="-6055"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83039FA-4801-C3A4-B7A1-D62AC2D3ACA8}"/>
              </a:ext>
            </a:extLst>
          </p:cNvPr>
          <p:cNvSpPr>
            <a:spLocks noGrp="1"/>
          </p:cNvSpPr>
          <p:nvPr>
            <p:ph type="title"/>
          </p:nvPr>
        </p:nvSpPr>
        <p:spPr/>
        <p:txBody>
          <a:bodyPr/>
          <a:lstStyle/>
          <a:p>
            <a:endParaRPr lang="vi-VN"/>
          </a:p>
        </p:txBody>
      </p:sp>
      <p:pic>
        <p:nvPicPr>
          <p:cNvPr id="5" name="Chỗ dành sẵn cho Nội dung 4">
            <a:extLst>
              <a:ext uri="{FF2B5EF4-FFF2-40B4-BE49-F238E27FC236}">
                <a16:creationId xmlns:a16="http://schemas.microsoft.com/office/drawing/2014/main" id="{07AC9BC4-563B-E555-4648-F96BEF3E09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0744"/>
          </a:xfrm>
        </p:spPr>
      </p:pic>
    </p:spTree>
    <p:extLst>
      <p:ext uri="{BB962C8B-B14F-4D97-AF65-F5344CB8AC3E}">
        <p14:creationId xmlns:p14="http://schemas.microsoft.com/office/powerpoint/2010/main" val="4259480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8091E46-2E79-8AED-326C-FD0D91A44B98}"/>
              </a:ext>
            </a:extLst>
          </p:cNvPr>
          <p:cNvSpPr>
            <a:spLocks noGrp="1"/>
          </p:cNvSpPr>
          <p:nvPr>
            <p:ph type="title"/>
          </p:nvPr>
        </p:nvSpPr>
        <p:spPr/>
        <p:txBody>
          <a:bodyPr/>
          <a:lstStyle/>
          <a:p>
            <a:endParaRPr lang="vi-VN"/>
          </a:p>
        </p:txBody>
      </p:sp>
      <p:pic>
        <p:nvPicPr>
          <p:cNvPr id="9" name="Chỗ dành sẵn cho Nội dung 8">
            <a:extLst>
              <a:ext uri="{FF2B5EF4-FFF2-40B4-BE49-F238E27FC236}">
                <a16:creationId xmlns:a16="http://schemas.microsoft.com/office/drawing/2014/main" id="{FC5625C3-731B-ED53-498A-3D00DC2A8B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9" y="0"/>
            <a:ext cx="12186151" cy="6854710"/>
          </a:xfrm>
        </p:spPr>
      </p:pic>
      <p:sp>
        <p:nvSpPr>
          <p:cNvPr id="10" name="Hộp Văn bản 9">
            <a:extLst>
              <a:ext uri="{FF2B5EF4-FFF2-40B4-BE49-F238E27FC236}">
                <a16:creationId xmlns:a16="http://schemas.microsoft.com/office/drawing/2014/main" id="{DB4EDF0E-87C0-209C-A8AC-B4F365DBDB66}"/>
              </a:ext>
            </a:extLst>
          </p:cNvPr>
          <p:cNvSpPr txBox="1"/>
          <p:nvPr/>
        </p:nvSpPr>
        <p:spPr>
          <a:xfrm>
            <a:off x="1490704" y="2494598"/>
            <a:ext cx="8962710" cy="1015663"/>
          </a:xfrm>
          <a:prstGeom prst="rect">
            <a:avLst/>
          </a:prstGeom>
          <a:noFill/>
        </p:spPr>
        <p:txBody>
          <a:bodyPr wrap="none" rtlCol="0">
            <a:spAutoFit/>
          </a:bodyPr>
          <a:lstStyle/>
          <a:p>
            <a:r>
              <a:rPr lang="en-US" sz="6000" dirty="0">
                <a:latin typeface="Dancing Script" pitchFamily="2" charset="0"/>
              </a:rPr>
              <a:t>BÀI 27: CHUYỆN QUẢ BẦU</a:t>
            </a:r>
            <a:endParaRPr lang="vi-VN" sz="6000" dirty="0">
              <a:latin typeface="Dancing Script" pitchFamily="2" charset="0"/>
            </a:endParaRPr>
          </a:p>
        </p:txBody>
      </p:sp>
      <p:sp>
        <p:nvSpPr>
          <p:cNvPr id="11" name="Hộp Văn bản 10">
            <a:extLst>
              <a:ext uri="{FF2B5EF4-FFF2-40B4-BE49-F238E27FC236}">
                <a16:creationId xmlns:a16="http://schemas.microsoft.com/office/drawing/2014/main" id="{41E86ACB-E53D-40B9-3DD6-7CFA4F06DBD3}"/>
              </a:ext>
            </a:extLst>
          </p:cNvPr>
          <p:cNvSpPr txBox="1"/>
          <p:nvPr/>
        </p:nvSpPr>
        <p:spPr>
          <a:xfrm>
            <a:off x="7362334" y="5533534"/>
            <a:ext cx="3873176" cy="461665"/>
          </a:xfrm>
          <a:prstGeom prst="rect">
            <a:avLst/>
          </a:prstGeom>
          <a:noFill/>
        </p:spPr>
        <p:txBody>
          <a:bodyPr wrap="none" rtlCol="0">
            <a:spAutoFit/>
          </a:bodyPr>
          <a:lstStyle/>
          <a:p>
            <a:r>
              <a:rPr lang="en-US" sz="2400" dirty="0" err="1">
                <a:latin typeface="Dancing Script" pitchFamily="2" charset="0"/>
              </a:rPr>
              <a:t>Người</a:t>
            </a:r>
            <a:r>
              <a:rPr lang="en-US" sz="2400" dirty="0">
                <a:latin typeface="Dancing Script" pitchFamily="2" charset="0"/>
              </a:rPr>
              <a:t> </a:t>
            </a:r>
            <a:r>
              <a:rPr lang="en-US" sz="2400" dirty="0" err="1">
                <a:latin typeface="Dancing Script" pitchFamily="2" charset="0"/>
              </a:rPr>
              <a:t>thực</a:t>
            </a:r>
            <a:r>
              <a:rPr lang="en-US" sz="2400" dirty="0">
                <a:latin typeface="Dancing Script" pitchFamily="2" charset="0"/>
              </a:rPr>
              <a:t> </a:t>
            </a:r>
            <a:r>
              <a:rPr lang="en-US" sz="2400" dirty="0" err="1">
                <a:latin typeface="Dancing Script" pitchFamily="2" charset="0"/>
              </a:rPr>
              <a:t>hiện</a:t>
            </a:r>
            <a:r>
              <a:rPr lang="en-US" sz="2400" dirty="0">
                <a:latin typeface="Dancing Script" pitchFamily="2" charset="0"/>
              </a:rPr>
              <a:t>: Ng Phuong Linh</a:t>
            </a:r>
            <a:endParaRPr lang="vi-VN" sz="2400" dirty="0">
              <a:latin typeface="Dancing Script" pitchFamily="2" charset="0"/>
            </a:endParaRPr>
          </a:p>
        </p:txBody>
      </p:sp>
    </p:spTree>
    <p:extLst>
      <p:ext uri="{BB962C8B-B14F-4D97-AF65-F5344CB8AC3E}">
        <p14:creationId xmlns:p14="http://schemas.microsoft.com/office/powerpoint/2010/main" val="4966858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8091E46-2E79-8AED-326C-FD0D91A44B98}"/>
              </a:ext>
            </a:extLst>
          </p:cNvPr>
          <p:cNvSpPr>
            <a:spLocks noGrp="1"/>
          </p:cNvSpPr>
          <p:nvPr>
            <p:ph type="title"/>
          </p:nvPr>
        </p:nvSpPr>
        <p:spPr/>
        <p:txBody>
          <a:bodyPr/>
          <a:lstStyle/>
          <a:p>
            <a:endParaRPr lang="vi-VN"/>
          </a:p>
        </p:txBody>
      </p:sp>
      <p:pic>
        <p:nvPicPr>
          <p:cNvPr id="9" name="Chỗ dành sẵn cho Nội dung 8">
            <a:extLst>
              <a:ext uri="{FF2B5EF4-FFF2-40B4-BE49-F238E27FC236}">
                <a16:creationId xmlns:a16="http://schemas.microsoft.com/office/drawing/2014/main" id="{FC5625C3-731B-ED53-498A-3D00DC2A8B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290"/>
            <a:ext cx="12186151" cy="6854710"/>
          </a:xfrm>
        </p:spPr>
      </p:pic>
      <p:sp>
        <p:nvSpPr>
          <p:cNvPr id="6" name="Hộp Văn bản 5">
            <a:extLst>
              <a:ext uri="{FF2B5EF4-FFF2-40B4-BE49-F238E27FC236}">
                <a16:creationId xmlns:a16="http://schemas.microsoft.com/office/drawing/2014/main" id="{7F7435E6-1D0B-9093-EFC1-F4426A539E73}"/>
              </a:ext>
            </a:extLst>
          </p:cNvPr>
          <p:cNvSpPr txBox="1"/>
          <p:nvPr/>
        </p:nvSpPr>
        <p:spPr>
          <a:xfrm>
            <a:off x="2641862" y="672593"/>
            <a:ext cx="6188696" cy="523220"/>
          </a:xfrm>
          <a:prstGeom prst="rect">
            <a:avLst/>
          </a:prstGeom>
          <a:noFill/>
        </p:spPr>
        <p:txBody>
          <a:bodyPr wrap="square">
            <a:spAutoFit/>
          </a:bodyPr>
          <a:lstStyle/>
          <a:p>
            <a:r>
              <a:rPr lang="vi-VN" sz="2800" b="1" dirty="0">
                <a:solidFill>
                  <a:schemeClr val="accent4">
                    <a:lumMod val="50000"/>
                  </a:schemeClr>
                </a:solidFill>
                <a:latin typeface="Dancing Script" pitchFamily="2" charset="0"/>
              </a:rPr>
              <a:t>* Khởi động: </a:t>
            </a:r>
          </a:p>
        </p:txBody>
      </p:sp>
      <p:pic>
        <p:nvPicPr>
          <p:cNvPr id="2052" name="Picture 4" descr="Chuyện quả bầu trang 119, 120">
            <a:extLst>
              <a:ext uri="{FF2B5EF4-FFF2-40B4-BE49-F238E27FC236}">
                <a16:creationId xmlns:a16="http://schemas.microsoft.com/office/drawing/2014/main" id="{7DF29251-E4C7-6062-32AF-CEE072FAA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36" y="2168165"/>
            <a:ext cx="5195939" cy="3015138"/>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id="{6B4341EA-8444-40ED-4FF0-66196446310D}"/>
              </a:ext>
            </a:extLst>
          </p:cNvPr>
          <p:cNvSpPr txBox="1"/>
          <p:nvPr/>
        </p:nvSpPr>
        <p:spPr>
          <a:xfrm>
            <a:off x="6990211" y="2152240"/>
            <a:ext cx="2885694" cy="2554545"/>
          </a:xfrm>
          <a:prstGeom prst="rect">
            <a:avLst/>
          </a:prstGeom>
          <a:noFill/>
        </p:spPr>
        <p:txBody>
          <a:bodyPr wrap="square" rtlCol="0">
            <a:spAutoFit/>
          </a:bodyPr>
          <a:lstStyle/>
          <a:p>
            <a:r>
              <a:rPr lang="en-US" sz="3200" b="1" dirty="0" err="1">
                <a:solidFill>
                  <a:schemeClr val="accent4">
                    <a:lumMod val="50000"/>
                  </a:schemeClr>
                </a:solidFill>
                <a:latin typeface="Dancing Script" pitchFamily="2" charset="0"/>
              </a:rPr>
              <a:t>Dựa</a:t>
            </a:r>
            <a:r>
              <a:rPr lang="en-US" sz="3200" b="1" dirty="0">
                <a:solidFill>
                  <a:schemeClr val="accent4">
                    <a:lumMod val="50000"/>
                  </a:schemeClr>
                </a:solidFill>
                <a:latin typeface="Dancing Script" pitchFamily="2" charset="0"/>
              </a:rPr>
              <a:t> </a:t>
            </a:r>
            <a:r>
              <a:rPr lang="en-US" sz="3200" b="1" dirty="0" err="1">
                <a:solidFill>
                  <a:schemeClr val="accent4">
                    <a:lumMod val="50000"/>
                  </a:schemeClr>
                </a:solidFill>
                <a:latin typeface="Dancing Script" pitchFamily="2" charset="0"/>
              </a:rPr>
              <a:t>vào</a:t>
            </a:r>
            <a:r>
              <a:rPr lang="en-US" sz="3200" b="1" dirty="0">
                <a:solidFill>
                  <a:schemeClr val="accent4">
                    <a:lumMod val="50000"/>
                  </a:schemeClr>
                </a:solidFill>
                <a:latin typeface="Dancing Script" pitchFamily="2" charset="0"/>
              </a:rPr>
              <a:t> </a:t>
            </a:r>
            <a:r>
              <a:rPr lang="en-US" sz="3200" b="1" dirty="0" err="1">
                <a:solidFill>
                  <a:schemeClr val="accent4">
                    <a:lumMod val="50000"/>
                  </a:schemeClr>
                </a:solidFill>
                <a:latin typeface="Dancing Script" pitchFamily="2" charset="0"/>
              </a:rPr>
              <a:t>tên</a:t>
            </a:r>
            <a:r>
              <a:rPr lang="en-US" sz="3200" b="1" dirty="0">
                <a:solidFill>
                  <a:schemeClr val="accent4">
                    <a:lumMod val="50000"/>
                  </a:schemeClr>
                </a:solidFill>
                <a:latin typeface="Dancing Script" pitchFamily="2" charset="0"/>
              </a:rPr>
              <a:t> </a:t>
            </a:r>
            <a:r>
              <a:rPr lang="en-US" sz="3200" b="1" dirty="0" err="1">
                <a:solidFill>
                  <a:schemeClr val="accent4">
                    <a:lumMod val="50000"/>
                  </a:schemeClr>
                </a:solidFill>
                <a:latin typeface="Dancing Script" pitchFamily="2" charset="0"/>
              </a:rPr>
              <a:t>bài</a:t>
            </a:r>
            <a:r>
              <a:rPr lang="en-US" sz="3200" b="1" dirty="0">
                <a:solidFill>
                  <a:schemeClr val="accent4">
                    <a:lumMod val="50000"/>
                  </a:schemeClr>
                </a:solidFill>
                <a:latin typeface="Dancing Script" pitchFamily="2" charset="0"/>
              </a:rPr>
              <a:t> </a:t>
            </a:r>
            <a:r>
              <a:rPr lang="en-US" sz="3200" b="1" dirty="0" err="1">
                <a:solidFill>
                  <a:schemeClr val="accent4">
                    <a:lumMod val="50000"/>
                  </a:schemeClr>
                </a:solidFill>
                <a:latin typeface="Dancing Script" pitchFamily="2" charset="0"/>
              </a:rPr>
              <a:t>và</a:t>
            </a:r>
            <a:r>
              <a:rPr lang="en-US" sz="3200" b="1" dirty="0">
                <a:solidFill>
                  <a:schemeClr val="accent4">
                    <a:lumMod val="50000"/>
                  </a:schemeClr>
                </a:solidFill>
                <a:latin typeface="Dancing Script" pitchFamily="2" charset="0"/>
              </a:rPr>
              <a:t> </a:t>
            </a:r>
            <a:r>
              <a:rPr lang="en-US" sz="3200" b="1" dirty="0" err="1">
                <a:solidFill>
                  <a:schemeClr val="accent4">
                    <a:lumMod val="50000"/>
                  </a:schemeClr>
                </a:solidFill>
                <a:latin typeface="Dancing Script" pitchFamily="2" charset="0"/>
              </a:rPr>
              <a:t>tranh</a:t>
            </a:r>
            <a:r>
              <a:rPr lang="en-US" sz="3200" b="1" dirty="0">
                <a:solidFill>
                  <a:schemeClr val="accent4">
                    <a:lumMod val="50000"/>
                  </a:schemeClr>
                </a:solidFill>
                <a:latin typeface="Dancing Script" pitchFamily="2" charset="0"/>
              </a:rPr>
              <a:t> </a:t>
            </a:r>
            <a:r>
              <a:rPr lang="en-US" sz="3200" b="1" dirty="0" err="1">
                <a:solidFill>
                  <a:schemeClr val="accent4">
                    <a:lumMod val="50000"/>
                  </a:schemeClr>
                </a:solidFill>
                <a:latin typeface="Dancing Script" pitchFamily="2" charset="0"/>
              </a:rPr>
              <a:t>minh</a:t>
            </a:r>
            <a:r>
              <a:rPr lang="en-US" sz="3200" b="1" dirty="0">
                <a:solidFill>
                  <a:schemeClr val="accent4">
                    <a:lumMod val="50000"/>
                  </a:schemeClr>
                </a:solidFill>
                <a:latin typeface="Dancing Script" pitchFamily="2" charset="0"/>
              </a:rPr>
              <a:t> </a:t>
            </a:r>
            <a:r>
              <a:rPr lang="en-US" sz="3200" b="1" dirty="0" err="1">
                <a:solidFill>
                  <a:schemeClr val="accent4">
                    <a:lumMod val="50000"/>
                  </a:schemeClr>
                </a:solidFill>
                <a:latin typeface="Dancing Script" pitchFamily="2" charset="0"/>
              </a:rPr>
              <a:t>họa</a:t>
            </a:r>
            <a:r>
              <a:rPr lang="en-US" sz="3200" b="1" dirty="0">
                <a:solidFill>
                  <a:schemeClr val="accent4">
                    <a:lumMod val="50000"/>
                  </a:schemeClr>
                </a:solidFill>
                <a:latin typeface="Dancing Script" pitchFamily="2" charset="0"/>
              </a:rPr>
              <a:t>, </a:t>
            </a:r>
            <a:r>
              <a:rPr lang="en-US" sz="3200" b="1" dirty="0" err="1">
                <a:solidFill>
                  <a:schemeClr val="accent4">
                    <a:lumMod val="50000"/>
                  </a:schemeClr>
                </a:solidFill>
                <a:latin typeface="Dancing Script" pitchFamily="2" charset="0"/>
              </a:rPr>
              <a:t>hãy</a:t>
            </a:r>
            <a:r>
              <a:rPr lang="en-US" sz="3200" b="1" dirty="0">
                <a:solidFill>
                  <a:schemeClr val="accent4">
                    <a:lumMod val="50000"/>
                  </a:schemeClr>
                </a:solidFill>
                <a:latin typeface="Dancing Script" pitchFamily="2" charset="0"/>
              </a:rPr>
              <a:t> </a:t>
            </a:r>
            <a:r>
              <a:rPr lang="en-US" sz="3200" b="1" dirty="0" err="1">
                <a:solidFill>
                  <a:schemeClr val="accent4">
                    <a:lumMod val="50000"/>
                  </a:schemeClr>
                </a:solidFill>
                <a:latin typeface="Dancing Script" pitchFamily="2" charset="0"/>
              </a:rPr>
              <a:t>đoán</a:t>
            </a:r>
            <a:r>
              <a:rPr lang="en-US" sz="3200" b="1" dirty="0">
                <a:solidFill>
                  <a:schemeClr val="accent4">
                    <a:lumMod val="50000"/>
                  </a:schemeClr>
                </a:solidFill>
                <a:latin typeface="Dancing Script" pitchFamily="2" charset="0"/>
              </a:rPr>
              <a:t> </a:t>
            </a:r>
            <a:r>
              <a:rPr lang="en-US" sz="3200" b="1" dirty="0" err="1">
                <a:solidFill>
                  <a:schemeClr val="accent4">
                    <a:lumMod val="50000"/>
                  </a:schemeClr>
                </a:solidFill>
                <a:latin typeface="Dancing Script" pitchFamily="2" charset="0"/>
              </a:rPr>
              <a:t>xem</a:t>
            </a:r>
            <a:r>
              <a:rPr lang="en-US" sz="3200" b="1" dirty="0">
                <a:solidFill>
                  <a:schemeClr val="accent4">
                    <a:lumMod val="50000"/>
                  </a:schemeClr>
                </a:solidFill>
                <a:latin typeface="Dancing Script" pitchFamily="2" charset="0"/>
              </a:rPr>
              <a:t> </a:t>
            </a:r>
            <a:r>
              <a:rPr lang="en-US" sz="3200" b="1" dirty="0" err="1">
                <a:solidFill>
                  <a:schemeClr val="accent4">
                    <a:lumMod val="50000"/>
                  </a:schemeClr>
                </a:solidFill>
                <a:latin typeface="Dancing Script" pitchFamily="2" charset="0"/>
              </a:rPr>
              <a:t>câu</a:t>
            </a:r>
            <a:r>
              <a:rPr lang="en-US" sz="3200" b="1" dirty="0">
                <a:solidFill>
                  <a:schemeClr val="accent4">
                    <a:lumMod val="50000"/>
                  </a:schemeClr>
                </a:solidFill>
                <a:latin typeface="Dancing Script" pitchFamily="2" charset="0"/>
              </a:rPr>
              <a:t> </a:t>
            </a:r>
            <a:r>
              <a:rPr lang="en-US" sz="3200" b="1" dirty="0" err="1">
                <a:solidFill>
                  <a:schemeClr val="accent4">
                    <a:lumMod val="50000"/>
                  </a:schemeClr>
                </a:solidFill>
                <a:latin typeface="Dancing Script" pitchFamily="2" charset="0"/>
              </a:rPr>
              <a:t>chuyện</a:t>
            </a:r>
            <a:r>
              <a:rPr lang="en-US" sz="3200" b="1" dirty="0">
                <a:solidFill>
                  <a:schemeClr val="accent4">
                    <a:lumMod val="50000"/>
                  </a:schemeClr>
                </a:solidFill>
                <a:latin typeface="Dancing Script" pitchFamily="2" charset="0"/>
              </a:rPr>
              <a:t> </a:t>
            </a:r>
            <a:r>
              <a:rPr lang="en-US" sz="3200" b="1" dirty="0" err="1">
                <a:solidFill>
                  <a:schemeClr val="accent4">
                    <a:lumMod val="50000"/>
                  </a:schemeClr>
                </a:solidFill>
                <a:latin typeface="Dancing Script" pitchFamily="2" charset="0"/>
              </a:rPr>
              <a:t>nói</a:t>
            </a:r>
            <a:r>
              <a:rPr lang="en-US" sz="3200" b="1" dirty="0">
                <a:solidFill>
                  <a:schemeClr val="accent4">
                    <a:lumMod val="50000"/>
                  </a:schemeClr>
                </a:solidFill>
                <a:latin typeface="Dancing Script" pitchFamily="2" charset="0"/>
              </a:rPr>
              <a:t> </a:t>
            </a:r>
            <a:r>
              <a:rPr lang="en-US" sz="3200" b="1" dirty="0" err="1">
                <a:solidFill>
                  <a:schemeClr val="accent4">
                    <a:lumMod val="50000"/>
                  </a:schemeClr>
                </a:solidFill>
                <a:latin typeface="Dancing Script" pitchFamily="2" charset="0"/>
              </a:rPr>
              <a:t>về</a:t>
            </a:r>
            <a:r>
              <a:rPr lang="en-US" sz="3200" b="1" dirty="0">
                <a:solidFill>
                  <a:schemeClr val="accent4">
                    <a:lumMod val="50000"/>
                  </a:schemeClr>
                </a:solidFill>
                <a:latin typeface="Dancing Script" pitchFamily="2" charset="0"/>
              </a:rPr>
              <a:t> </a:t>
            </a:r>
            <a:r>
              <a:rPr lang="en-US" sz="3200" b="1" dirty="0" err="1">
                <a:solidFill>
                  <a:schemeClr val="accent4">
                    <a:lumMod val="50000"/>
                  </a:schemeClr>
                </a:solidFill>
                <a:latin typeface="Dancing Script" pitchFamily="2" charset="0"/>
              </a:rPr>
              <a:t>điều</a:t>
            </a:r>
            <a:r>
              <a:rPr lang="en-US" sz="3200" b="1" dirty="0">
                <a:solidFill>
                  <a:schemeClr val="accent4">
                    <a:lumMod val="50000"/>
                  </a:schemeClr>
                </a:solidFill>
                <a:latin typeface="Dancing Script" pitchFamily="2" charset="0"/>
              </a:rPr>
              <a:t> </a:t>
            </a:r>
            <a:r>
              <a:rPr lang="en-US" sz="3200" b="1" dirty="0" err="1">
                <a:solidFill>
                  <a:schemeClr val="accent4">
                    <a:lumMod val="50000"/>
                  </a:schemeClr>
                </a:solidFill>
                <a:latin typeface="Dancing Script" pitchFamily="2" charset="0"/>
              </a:rPr>
              <a:t>gì</a:t>
            </a:r>
            <a:r>
              <a:rPr lang="en-US" sz="3200" b="1" dirty="0">
                <a:solidFill>
                  <a:schemeClr val="accent4">
                    <a:lumMod val="50000"/>
                  </a:schemeClr>
                </a:solidFill>
                <a:latin typeface="Dancing Script" pitchFamily="2" charset="0"/>
              </a:rPr>
              <a:t>?</a:t>
            </a:r>
            <a:endParaRPr lang="vi-VN" sz="3200" b="1" dirty="0">
              <a:solidFill>
                <a:schemeClr val="accent4">
                  <a:lumMod val="50000"/>
                </a:schemeClr>
              </a:solidFill>
              <a:latin typeface="Dancing Script" pitchFamily="2" charset="0"/>
            </a:endParaRPr>
          </a:p>
        </p:txBody>
      </p:sp>
      <p:sp>
        <p:nvSpPr>
          <p:cNvPr id="11" name="Hộp Văn bản 10">
            <a:extLst>
              <a:ext uri="{FF2B5EF4-FFF2-40B4-BE49-F238E27FC236}">
                <a16:creationId xmlns:a16="http://schemas.microsoft.com/office/drawing/2014/main" id="{A7CAB2AF-B8D6-5B93-FDCD-FF67A07C797E}"/>
              </a:ext>
            </a:extLst>
          </p:cNvPr>
          <p:cNvSpPr txBox="1"/>
          <p:nvPr/>
        </p:nvSpPr>
        <p:spPr>
          <a:xfrm>
            <a:off x="6849606" y="2283669"/>
            <a:ext cx="3856742" cy="2554545"/>
          </a:xfrm>
          <a:prstGeom prst="rect">
            <a:avLst/>
          </a:prstGeom>
          <a:noFill/>
        </p:spPr>
        <p:txBody>
          <a:bodyPr wrap="square">
            <a:spAutoFit/>
          </a:bodyPr>
          <a:lstStyle/>
          <a:p>
            <a:r>
              <a:rPr lang="vi-VN" sz="3200" b="1" i="0" dirty="0">
                <a:solidFill>
                  <a:schemeClr val="accent4">
                    <a:lumMod val="50000"/>
                  </a:schemeClr>
                </a:solidFill>
                <a:effectLst/>
                <a:latin typeface="Dancing Script" pitchFamily="2" charset="0"/>
              </a:rPr>
              <a:t>Dựa vào tên bài và tranh minh họa, có thể đoán câu chuyện nói về các dân tộc được sinh ra từ quả bầu. </a:t>
            </a:r>
            <a:endParaRPr lang="vi-VN" sz="3200" b="1" dirty="0">
              <a:solidFill>
                <a:schemeClr val="accent4">
                  <a:lumMod val="50000"/>
                </a:schemeClr>
              </a:solidFill>
              <a:latin typeface="Dancing Script" pitchFamily="2" charset="0"/>
            </a:endParaRPr>
          </a:p>
        </p:txBody>
      </p:sp>
    </p:spTree>
    <p:extLst>
      <p:ext uri="{BB962C8B-B14F-4D97-AF65-F5344CB8AC3E}">
        <p14:creationId xmlns:p14="http://schemas.microsoft.com/office/powerpoint/2010/main" val="254882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8" grpId="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8091E46-2E79-8AED-326C-FD0D91A44B98}"/>
              </a:ext>
            </a:extLst>
          </p:cNvPr>
          <p:cNvSpPr>
            <a:spLocks noGrp="1"/>
          </p:cNvSpPr>
          <p:nvPr>
            <p:ph type="title"/>
          </p:nvPr>
        </p:nvSpPr>
        <p:spPr/>
        <p:txBody>
          <a:bodyPr/>
          <a:lstStyle/>
          <a:p>
            <a:endParaRPr lang="vi-VN"/>
          </a:p>
        </p:txBody>
      </p:sp>
      <p:pic>
        <p:nvPicPr>
          <p:cNvPr id="9" name="Chỗ dành sẵn cho Nội dung 8">
            <a:extLst>
              <a:ext uri="{FF2B5EF4-FFF2-40B4-BE49-F238E27FC236}">
                <a16:creationId xmlns:a16="http://schemas.microsoft.com/office/drawing/2014/main" id="{FC5625C3-731B-ED53-498A-3D00DC2A8B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290"/>
            <a:ext cx="12186151" cy="6854710"/>
          </a:xfrm>
        </p:spPr>
      </p:pic>
      <p:sp>
        <p:nvSpPr>
          <p:cNvPr id="4" name="Hộp Văn bản 3">
            <a:extLst>
              <a:ext uri="{FF2B5EF4-FFF2-40B4-BE49-F238E27FC236}">
                <a16:creationId xmlns:a16="http://schemas.microsoft.com/office/drawing/2014/main" id="{5B8405B4-862B-DC87-80E3-3B6EB345D766}"/>
              </a:ext>
            </a:extLst>
          </p:cNvPr>
          <p:cNvSpPr txBox="1"/>
          <p:nvPr/>
        </p:nvSpPr>
        <p:spPr>
          <a:xfrm>
            <a:off x="2661385" y="676794"/>
            <a:ext cx="6189044" cy="523220"/>
          </a:xfrm>
          <a:prstGeom prst="rect">
            <a:avLst/>
          </a:prstGeom>
          <a:noFill/>
        </p:spPr>
        <p:txBody>
          <a:bodyPr wrap="square">
            <a:spAutoFit/>
          </a:bodyPr>
          <a:lstStyle/>
          <a:p>
            <a:r>
              <a:rPr lang="vi-VN" sz="2800" b="1" dirty="0">
                <a:solidFill>
                  <a:schemeClr val="accent4">
                    <a:lumMod val="50000"/>
                  </a:schemeClr>
                </a:solidFill>
                <a:latin typeface="Dancing Script" pitchFamily="2" charset="0"/>
              </a:rPr>
              <a:t>* Đọc văn bản: </a:t>
            </a:r>
          </a:p>
        </p:txBody>
      </p:sp>
      <p:pic>
        <p:nvPicPr>
          <p:cNvPr id="3074" name="Picture 2" descr="Chuyện quả bầu trang 119, 120">
            <a:extLst>
              <a:ext uri="{FF2B5EF4-FFF2-40B4-BE49-F238E27FC236}">
                <a16:creationId xmlns:a16="http://schemas.microsoft.com/office/drawing/2014/main" id="{B6BB5211-8FEC-C77E-24ED-475C9D649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47" y="1415228"/>
            <a:ext cx="7136520" cy="22999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uyện quả bầu trang 119, 120">
            <a:extLst>
              <a:ext uri="{FF2B5EF4-FFF2-40B4-BE49-F238E27FC236}">
                <a16:creationId xmlns:a16="http://schemas.microsoft.com/office/drawing/2014/main" id="{64BEBA5F-7CF6-A195-1C5E-B0B838556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647" y="3695181"/>
            <a:ext cx="7136520" cy="2486025"/>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6497EE71-F60D-8E6F-DE9F-66D10B010336}"/>
              </a:ext>
            </a:extLst>
          </p:cNvPr>
          <p:cNvSpPr txBox="1"/>
          <p:nvPr/>
        </p:nvSpPr>
        <p:spPr>
          <a:xfrm>
            <a:off x="8505814" y="2560431"/>
            <a:ext cx="1732546" cy="2123658"/>
          </a:xfrm>
          <a:prstGeom prst="rect">
            <a:avLst/>
          </a:prstGeom>
          <a:noFill/>
        </p:spPr>
        <p:txBody>
          <a:bodyPr wrap="square" rtlCol="0">
            <a:spAutoFit/>
          </a:bodyPr>
          <a:lstStyle/>
          <a:p>
            <a:r>
              <a:rPr lang="vi-VN" sz="4400" b="1" dirty="0">
                <a:solidFill>
                  <a:schemeClr val="accent4">
                    <a:lumMod val="50000"/>
                  </a:schemeClr>
                </a:solidFill>
                <a:latin typeface="Dancing Script" pitchFamily="2" charset="0"/>
              </a:rPr>
              <a:t>Chuyện quả bầu</a:t>
            </a:r>
          </a:p>
        </p:txBody>
      </p:sp>
    </p:spTree>
    <p:extLst>
      <p:ext uri="{BB962C8B-B14F-4D97-AF65-F5344CB8AC3E}">
        <p14:creationId xmlns:p14="http://schemas.microsoft.com/office/powerpoint/2010/main" val="286149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078"/>
                                        </p:tgtEl>
                                        <p:attrNameLst>
                                          <p:attrName>style.visibility</p:attrName>
                                        </p:attrNameLst>
                                      </p:cBhvr>
                                      <p:to>
                                        <p:strVal val="visible"/>
                                      </p:to>
                                    </p:set>
                                    <p:anim calcmode="lin" valueType="num">
                                      <p:cBhvr additive="base">
                                        <p:cTn id="18" dur="500" fill="hold"/>
                                        <p:tgtEl>
                                          <p:spTgt spid="3078"/>
                                        </p:tgtEl>
                                        <p:attrNameLst>
                                          <p:attrName>ppt_x</p:attrName>
                                        </p:attrNameLst>
                                      </p:cBhvr>
                                      <p:tavLst>
                                        <p:tav tm="0">
                                          <p:val>
                                            <p:strVal val="#ppt_x"/>
                                          </p:val>
                                        </p:tav>
                                        <p:tav tm="100000">
                                          <p:val>
                                            <p:strVal val="#ppt_x"/>
                                          </p:val>
                                        </p:tav>
                                      </p:tavLst>
                                    </p:anim>
                                    <p:anim calcmode="lin" valueType="num">
                                      <p:cBhvr additive="base">
                                        <p:cTn id="19"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8091E46-2E79-8AED-326C-FD0D91A44B98}"/>
              </a:ext>
            </a:extLst>
          </p:cNvPr>
          <p:cNvSpPr>
            <a:spLocks noGrp="1"/>
          </p:cNvSpPr>
          <p:nvPr>
            <p:ph type="title"/>
          </p:nvPr>
        </p:nvSpPr>
        <p:spPr/>
        <p:txBody>
          <a:bodyPr/>
          <a:lstStyle/>
          <a:p>
            <a:endParaRPr lang="vi-VN"/>
          </a:p>
        </p:txBody>
      </p:sp>
      <p:pic>
        <p:nvPicPr>
          <p:cNvPr id="9" name="Chỗ dành sẵn cho Nội dung 8">
            <a:extLst>
              <a:ext uri="{FF2B5EF4-FFF2-40B4-BE49-F238E27FC236}">
                <a16:creationId xmlns:a16="http://schemas.microsoft.com/office/drawing/2014/main" id="{FC5625C3-731B-ED53-498A-3D00DC2A8B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290"/>
            <a:ext cx="12186151" cy="6854710"/>
          </a:xfrm>
        </p:spPr>
      </p:pic>
      <p:sp>
        <p:nvSpPr>
          <p:cNvPr id="4" name="Hộp Văn bản 3">
            <a:extLst>
              <a:ext uri="{FF2B5EF4-FFF2-40B4-BE49-F238E27FC236}">
                <a16:creationId xmlns:a16="http://schemas.microsoft.com/office/drawing/2014/main" id="{5B8405B4-862B-DC87-80E3-3B6EB345D766}"/>
              </a:ext>
            </a:extLst>
          </p:cNvPr>
          <p:cNvSpPr txBox="1"/>
          <p:nvPr/>
        </p:nvSpPr>
        <p:spPr>
          <a:xfrm>
            <a:off x="2661385" y="676794"/>
            <a:ext cx="6189044" cy="523220"/>
          </a:xfrm>
          <a:prstGeom prst="rect">
            <a:avLst/>
          </a:prstGeom>
          <a:noFill/>
        </p:spPr>
        <p:txBody>
          <a:bodyPr wrap="square">
            <a:spAutoFit/>
          </a:bodyPr>
          <a:lstStyle/>
          <a:p>
            <a:r>
              <a:rPr lang="vi-VN" sz="2800" b="1" dirty="0">
                <a:solidFill>
                  <a:schemeClr val="accent4">
                    <a:lumMod val="50000"/>
                  </a:schemeClr>
                </a:solidFill>
                <a:latin typeface="Dancing Script" pitchFamily="2" charset="0"/>
              </a:rPr>
              <a:t>* Đọc từ khó </a:t>
            </a:r>
          </a:p>
        </p:txBody>
      </p:sp>
      <p:pic>
        <p:nvPicPr>
          <p:cNvPr id="3074" name="Picture 2" descr="Chuyện quả bầu trang 119, 120">
            <a:extLst>
              <a:ext uri="{FF2B5EF4-FFF2-40B4-BE49-F238E27FC236}">
                <a16:creationId xmlns:a16="http://schemas.microsoft.com/office/drawing/2014/main" id="{B6BB5211-8FEC-C77E-24ED-475C9D649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47" y="1415228"/>
            <a:ext cx="7136520" cy="22999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uyện quả bầu trang 119, 120">
            <a:extLst>
              <a:ext uri="{FF2B5EF4-FFF2-40B4-BE49-F238E27FC236}">
                <a16:creationId xmlns:a16="http://schemas.microsoft.com/office/drawing/2014/main" id="{64BEBA5F-7CF6-A195-1C5E-B0B838556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647" y="3695181"/>
            <a:ext cx="7136520" cy="2486025"/>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6497EE71-F60D-8E6F-DE9F-66D10B010336}"/>
              </a:ext>
            </a:extLst>
          </p:cNvPr>
          <p:cNvSpPr txBox="1"/>
          <p:nvPr/>
        </p:nvSpPr>
        <p:spPr>
          <a:xfrm>
            <a:off x="8505814" y="2560431"/>
            <a:ext cx="1732546" cy="2123658"/>
          </a:xfrm>
          <a:prstGeom prst="rect">
            <a:avLst/>
          </a:prstGeom>
          <a:noFill/>
        </p:spPr>
        <p:txBody>
          <a:bodyPr wrap="square" rtlCol="0">
            <a:spAutoFit/>
          </a:bodyPr>
          <a:lstStyle/>
          <a:p>
            <a:r>
              <a:rPr lang="vi-VN" sz="4400" b="1" dirty="0">
                <a:solidFill>
                  <a:schemeClr val="accent4">
                    <a:lumMod val="50000"/>
                  </a:schemeClr>
                </a:solidFill>
                <a:latin typeface="Dancing Script" pitchFamily="2" charset="0"/>
              </a:rPr>
              <a:t>Chuyện quả bầu</a:t>
            </a:r>
          </a:p>
        </p:txBody>
      </p:sp>
      <p:cxnSp>
        <p:nvCxnSpPr>
          <p:cNvPr id="6" name="Đường nối Thẳng 5">
            <a:extLst>
              <a:ext uri="{FF2B5EF4-FFF2-40B4-BE49-F238E27FC236}">
                <a16:creationId xmlns:a16="http://schemas.microsoft.com/office/drawing/2014/main" id="{D5E94480-3F5C-3F9C-66FB-E7B7C8B198F2}"/>
              </a:ext>
            </a:extLst>
          </p:cNvPr>
          <p:cNvCxnSpPr/>
          <p:nvPr/>
        </p:nvCxnSpPr>
        <p:spPr>
          <a:xfrm>
            <a:off x="5610520" y="2724347"/>
            <a:ext cx="9709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7" name="Đường nối Thẳng 6">
            <a:extLst>
              <a:ext uri="{FF2B5EF4-FFF2-40B4-BE49-F238E27FC236}">
                <a16:creationId xmlns:a16="http://schemas.microsoft.com/office/drawing/2014/main" id="{0DEB9378-E6F8-31EB-08D6-8228D880F8A3}"/>
              </a:ext>
            </a:extLst>
          </p:cNvPr>
          <p:cNvCxnSpPr>
            <a:cxnSpLocks/>
          </p:cNvCxnSpPr>
          <p:nvPr/>
        </p:nvCxnSpPr>
        <p:spPr>
          <a:xfrm>
            <a:off x="2868891" y="4281340"/>
            <a:ext cx="59074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Đường nối Thẳng 9">
            <a:extLst>
              <a:ext uri="{FF2B5EF4-FFF2-40B4-BE49-F238E27FC236}">
                <a16:creationId xmlns:a16="http://schemas.microsoft.com/office/drawing/2014/main" id="{A5DD98D6-D802-BD4F-CE57-075D6A444BDE}"/>
              </a:ext>
            </a:extLst>
          </p:cNvPr>
          <p:cNvCxnSpPr>
            <a:cxnSpLocks/>
          </p:cNvCxnSpPr>
          <p:nvPr/>
        </p:nvCxnSpPr>
        <p:spPr>
          <a:xfrm>
            <a:off x="6919274" y="4526438"/>
            <a:ext cx="769918"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 name="Đường nối Thẳng 11">
            <a:extLst>
              <a:ext uri="{FF2B5EF4-FFF2-40B4-BE49-F238E27FC236}">
                <a16:creationId xmlns:a16="http://schemas.microsoft.com/office/drawing/2014/main" id="{79938D82-812F-52E9-808E-FFA04B6F5DFF}"/>
              </a:ext>
            </a:extLst>
          </p:cNvPr>
          <p:cNvCxnSpPr>
            <a:cxnSpLocks/>
          </p:cNvCxnSpPr>
          <p:nvPr/>
        </p:nvCxnSpPr>
        <p:spPr>
          <a:xfrm>
            <a:off x="3544478" y="5044912"/>
            <a:ext cx="820132"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4" name="Đường nối Thẳng 13">
            <a:extLst>
              <a:ext uri="{FF2B5EF4-FFF2-40B4-BE49-F238E27FC236}">
                <a16:creationId xmlns:a16="http://schemas.microsoft.com/office/drawing/2014/main" id="{9DF536EE-90FB-8CB9-93F5-99DC729144B2}"/>
              </a:ext>
            </a:extLst>
          </p:cNvPr>
          <p:cNvCxnSpPr>
            <a:cxnSpLocks/>
          </p:cNvCxnSpPr>
          <p:nvPr/>
        </p:nvCxnSpPr>
        <p:spPr>
          <a:xfrm>
            <a:off x="769488" y="5308863"/>
            <a:ext cx="81421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6" name="Đường nối Thẳng 15">
            <a:extLst>
              <a:ext uri="{FF2B5EF4-FFF2-40B4-BE49-F238E27FC236}">
                <a16:creationId xmlns:a16="http://schemas.microsoft.com/office/drawing/2014/main" id="{90506034-8C4C-1792-208D-0A3D7CAF124A}"/>
              </a:ext>
            </a:extLst>
          </p:cNvPr>
          <p:cNvCxnSpPr>
            <a:cxnSpLocks/>
          </p:cNvCxnSpPr>
          <p:nvPr/>
        </p:nvCxnSpPr>
        <p:spPr>
          <a:xfrm>
            <a:off x="4609707" y="5310435"/>
            <a:ext cx="41478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8" name="Đường nối Thẳng 17">
            <a:extLst>
              <a:ext uri="{FF2B5EF4-FFF2-40B4-BE49-F238E27FC236}">
                <a16:creationId xmlns:a16="http://schemas.microsoft.com/office/drawing/2014/main" id="{E9A06F75-8D4F-E356-3EBE-3A142A1602E9}"/>
              </a:ext>
            </a:extLst>
          </p:cNvPr>
          <p:cNvCxnSpPr>
            <a:cxnSpLocks/>
          </p:cNvCxnSpPr>
          <p:nvPr/>
        </p:nvCxnSpPr>
        <p:spPr>
          <a:xfrm>
            <a:off x="5709501" y="5308863"/>
            <a:ext cx="562466"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3126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8091E46-2E79-8AED-326C-FD0D91A44B98}"/>
              </a:ext>
            </a:extLst>
          </p:cNvPr>
          <p:cNvSpPr>
            <a:spLocks noGrp="1"/>
          </p:cNvSpPr>
          <p:nvPr>
            <p:ph type="title"/>
          </p:nvPr>
        </p:nvSpPr>
        <p:spPr/>
        <p:txBody>
          <a:bodyPr/>
          <a:lstStyle/>
          <a:p>
            <a:endParaRPr lang="vi-VN"/>
          </a:p>
        </p:txBody>
      </p:sp>
      <p:pic>
        <p:nvPicPr>
          <p:cNvPr id="9" name="Chỗ dành sẵn cho Nội dung 8">
            <a:extLst>
              <a:ext uri="{FF2B5EF4-FFF2-40B4-BE49-F238E27FC236}">
                <a16:creationId xmlns:a16="http://schemas.microsoft.com/office/drawing/2014/main" id="{FC5625C3-731B-ED53-498A-3D00DC2A8B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290"/>
            <a:ext cx="12186151" cy="6854710"/>
          </a:xfrm>
        </p:spPr>
      </p:pic>
      <p:sp>
        <p:nvSpPr>
          <p:cNvPr id="4" name="Hộp Văn bản 3">
            <a:extLst>
              <a:ext uri="{FF2B5EF4-FFF2-40B4-BE49-F238E27FC236}">
                <a16:creationId xmlns:a16="http://schemas.microsoft.com/office/drawing/2014/main" id="{5B8405B4-862B-DC87-80E3-3B6EB345D766}"/>
              </a:ext>
            </a:extLst>
          </p:cNvPr>
          <p:cNvSpPr txBox="1"/>
          <p:nvPr/>
        </p:nvSpPr>
        <p:spPr>
          <a:xfrm>
            <a:off x="2661385" y="676794"/>
            <a:ext cx="6189044" cy="523220"/>
          </a:xfrm>
          <a:prstGeom prst="rect">
            <a:avLst/>
          </a:prstGeom>
          <a:noFill/>
        </p:spPr>
        <p:txBody>
          <a:bodyPr wrap="square">
            <a:spAutoFit/>
          </a:bodyPr>
          <a:lstStyle/>
          <a:p>
            <a:r>
              <a:rPr lang="vi-VN" sz="2800" b="1" dirty="0">
                <a:solidFill>
                  <a:schemeClr val="accent4">
                    <a:lumMod val="50000"/>
                  </a:schemeClr>
                </a:solidFill>
                <a:latin typeface="Dancing Script" pitchFamily="2" charset="0"/>
              </a:rPr>
              <a:t>* Đoạn </a:t>
            </a:r>
          </a:p>
        </p:txBody>
      </p:sp>
      <p:pic>
        <p:nvPicPr>
          <p:cNvPr id="3074" name="Picture 2" descr="Chuyện quả bầu trang 119, 120">
            <a:extLst>
              <a:ext uri="{FF2B5EF4-FFF2-40B4-BE49-F238E27FC236}">
                <a16:creationId xmlns:a16="http://schemas.microsoft.com/office/drawing/2014/main" id="{B6BB5211-8FEC-C77E-24ED-475C9D649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47" y="1415228"/>
            <a:ext cx="7136520" cy="22999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uyện quả bầu trang 119, 120">
            <a:extLst>
              <a:ext uri="{FF2B5EF4-FFF2-40B4-BE49-F238E27FC236}">
                <a16:creationId xmlns:a16="http://schemas.microsoft.com/office/drawing/2014/main" id="{64BEBA5F-7CF6-A195-1C5E-B0B838556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647" y="3695181"/>
            <a:ext cx="7136520" cy="2486025"/>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6497EE71-F60D-8E6F-DE9F-66D10B010336}"/>
              </a:ext>
            </a:extLst>
          </p:cNvPr>
          <p:cNvSpPr txBox="1"/>
          <p:nvPr/>
        </p:nvSpPr>
        <p:spPr>
          <a:xfrm>
            <a:off x="8505814" y="2560431"/>
            <a:ext cx="1732546" cy="2123658"/>
          </a:xfrm>
          <a:prstGeom prst="rect">
            <a:avLst/>
          </a:prstGeom>
          <a:noFill/>
        </p:spPr>
        <p:txBody>
          <a:bodyPr wrap="square" rtlCol="0">
            <a:spAutoFit/>
          </a:bodyPr>
          <a:lstStyle/>
          <a:p>
            <a:r>
              <a:rPr lang="vi-VN" sz="4400" b="1" dirty="0">
                <a:solidFill>
                  <a:schemeClr val="accent4">
                    <a:lumMod val="50000"/>
                  </a:schemeClr>
                </a:solidFill>
                <a:latin typeface="Dancing Script" pitchFamily="2" charset="0"/>
              </a:rPr>
              <a:t>Chuyện quả bầu</a:t>
            </a:r>
          </a:p>
        </p:txBody>
      </p:sp>
      <p:sp>
        <p:nvSpPr>
          <p:cNvPr id="3" name="Hộp Văn bản 2">
            <a:extLst>
              <a:ext uri="{FF2B5EF4-FFF2-40B4-BE49-F238E27FC236}">
                <a16:creationId xmlns:a16="http://schemas.microsoft.com/office/drawing/2014/main" id="{50A330B3-F3DB-99DC-08E2-415D40AE4D9B}"/>
              </a:ext>
            </a:extLst>
          </p:cNvPr>
          <p:cNvSpPr txBox="1"/>
          <p:nvPr/>
        </p:nvSpPr>
        <p:spPr>
          <a:xfrm>
            <a:off x="838200" y="1415228"/>
            <a:ext cx="327334" cy="400110"/>
          </a:xfrm>
          <a:prstGeom prst="rect">
            <a:avLst/>
          </a:prstGeom>
          <a:noFill/>
        </p:spPr>
        <p:txBody>
          <a:bodyPr wrap="none" rtlCol="0">
            <a:spAutoFit/>
          </a:bodyPr>
          <a:lstStyle/>
          <a:p>
            <a:r>
              <a:rPr lang="vi-VN" sz="2000" b="1" dirty="0">
                <a:solidFill>
                  <a:srgbClr val="FF0000"/>
                </a:solidFill>
              </a:rPr>
              <a:t>1</a:t>
            </a:r>
          </a:p>
        </p:txBody>
      </p:sp>
      <p:sp>
        <p:nvSpPr>
          <p:cNvPr id="6" name="Hộp Văn bản 5">
            <a:extLst>
              <a:ext uri="{FF2B5EF4-FFF2-40B4-BE49-F238E27FC236}">
                <a16:creationId xmlns:a16="http://schemas.microsoft.com/office/drawing/2014/main" id="{D0FA1909-A063-C49D-2467-CF5180C052C3}"/>
              </a:ext>
            </a:extLst>
          </p:cNvPr>
          <p:cNvSpPr txBox="1"/>
          <p:nvPr/>
        </p:nvSpPr>
        <p:spPr>
          <a:xfrm>
            <a:off x="872518" y="3653436"/>
            <a:ext cx="327334" cy="400110"/>
          </a:xfrm>
          <a:prstGeom prst="rect">
            <a:avLst/>
          </a:prstGeom>
          <a:noFill/>
        </p:spPr>
        <p:txBody>
          <a:bodyPr wrap="none" rtlCol="0">
            <a:spAutoFit/>
          </a:bodyPr>
          <a:lstStyle/>
          <a:p>
            <a:r>
              <a:rPr lang="vi-VN" sz="2000" b="1" dirty="0">
                <a:solidFill>
                  <a:srgbClr val="FF0000"/>
                </a:solidFill>
              </a:rPr>
              <a:t>2</a:t>
            </a:r>
          </a:p>
        </p:txBody>
      </p:sp>
      <p:sp>
        <p:nvSpPr>
          <p:cNvPr id="7" name="Hộp Văn bản 6">
            <a:extLst>
              <a:ext uri="{FF2B5EF4-FFF2-40B4-BE49-F238E27FC236}">
                <a16:creationId xmlns:a16="http://schemas.microsoft.com/office/drawing/2014/main" id="{DB543A11-61EB-294A-FA10-11C75272F30A}"/>
              </a:ext>
            </a:extLst>
          </p:cNvPr>
          <p:cNvSpPr txBox="1"/>
          <p:nvPr/>
        </p:nvSpPr>
        <p:spPr>
          <a:xfrm>
            <a:off x="878555" y="5540241"/>
            <a:ext cx="327334" cy="400110"/>
          </a:xfrm>
          <a:prstGeom prst="rect">
            <a:avLst/>
          </a:prstGeom>
          <a:noFill/>
        </p:spPr>
        <p:txBody>
          <a:bodyPr wrap="none" rtlCol="0">
            <a:spAutoFit/>
          </a:bodyPr>
          <a:lstStyle/>
          <a:p>
            <a:r>
              <a:rPr lang="vi-VN" sz="2000" b="1" dirty="0">
                <a:solidFill>
                  <a:srgbClr val="FF0000"/>
                </a:solidFill>
              </a:rPr>
              <a:t>3</a:t>
            </a:r>
          </a:p>
        </p:txBody>
      </p:sp>
    </p:spTree>
    <p:extLst>
      <p:ext uri="{BB962C8B-B14F-4D97-AF65-F5344CB8AC3E}">
        <p14:creationId xmlns:p14="http://schemas.microsoft.com/office/powerpoint/2010/main" val="126473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8091E46-2E79-8AED-326C-FD0D91A44B98}"/>
              </a:ext>
            </a:extLst>
          </p:cNvPr>
          <p:cNvSpPr>
            <a:spLocks noGrp="1"/>
          </p:cNvSpPr>
          <p:nvPr>
            <p:ph type="title"/>
          </p:nvPr>
        </p:nvSpPr>
        <p:spPr/>
        <p:txBody>
          <a:bodyPr/>
          <a:lstStyle/>
          <a:p>
            <a:endParaRPr lang="vi-VN"/>
          </a:p>
        </p:txBody>
      </p:sp>
      <p:pic>
        <p:nvPicPr>
          <p:cNvPr id="9" name="Chỗ dành sẵn cho Nội dung 8">
            <a:extLst>
              <a:ext uri="{FF2B5EF4-FFF2-40B4-BE49-F238E27FC236}">
                <a16:creationId xmlns:a16="http://schemas.microsoft.com/office/drawing/2014/main" id="{FC5625C3-731B-ED53-498A-3D00DC2A8B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290"/>
            <a:ext cx="12186151" cy="6854710"/>
          </a:xfrm>
        </p:spPr>
      </p:pic>
      <p:sp>
        <p:nvSpPr>
          <p:cNvPr id="4" name="Hộp Văn bản 3">
            <a:extLst>
              <a:ext uri="{FF2B5EF4-FFF2-40B4-BE49-F238E27FC236}">
                <a16:creationId xmlns:a16="http://schemas.microsoft.com/office/drawing/2014/main" id="{3E0CFDF6-8D92-4433-471A-282BFA9E83FB}"/>
              </a:ext>
            </a:extLst>
          </p:cNvPr>
          <p:cNvSpPr txBox="1"/>
          <p:nvPr/>
        </p:nvSpPr>
        <p:spPr>
          <a:xfrm>
            <a:off x="2691063" y="684014"/>
            <a:ext cx="6097604" cy="523220"/>
          </a:xfrm>
          <a:prstGeom prst="rect">
            <a:avLst/>
          </a:prstGeom>
          <a:noFill/>
        </p:spPr>
        <p:txBody>
          <a:bodyPr wrap="square">
            <a:spAutoFit/>
          </a:bodyPr>
          <a:lstStyle/>
          <a:p>
            <a:r>
              <a:rPr lang="vi-VN" sz="2800" b="1" dirty="0">
                <a:solidFill>
                  <a:schemeClr val="accent4">
                    <a:lumMod val="50000"/>
                  </a:schemeClr>
                </a:solidFill>
                <a:latin typeface="Dancing Script" pitchFamily="2" charset="0"/>
              </a:rPr>
              <a:t>* Từ ngữ</a:t>
            </a:r>
          </a:p>
        </p:txBody>
      </p:sp>
      <p:sp>
        <p:nvSpPr>
          <p:cNvPr id="6" name="Hộp Văn bản 5">
            <a:extLst>
              <a:ext uri="{FF2B5EF4-FFF2-40B4-BE49-F238E27FC236}">
                <a16:creationId xmlns:a16="http://schemas.microsoft.com/office/drawing/2014/main" id="{A3DA7CD2-65B1-8062-C5F1-7D35187A5F2F}"/>
              </a:ext>
            </a:extLst>
          </p:cNvPr>
          <p:cNvSpPr txBox="1"/>
          <p:nvPr/>
        </p:nvSpPr>
        <p:spPr>
          <a:xfrm>
            <a:off x="838200" y="1532523"/>
            <a:ext cx="5163152" cy="954107"/>
          </a:xfrm>
          <a:prstGeom prst="rect">
            <a:avLst/>
          </a:prstGeom>
          <a:noFill/>
        </p:spPr>
        <p:txBody>
          <a:bodyPr wrap="square">
            <a:spAutoFit/>
          </a:bodyPr>
          <a:lstStyle/>
          <a:p>
            <a:r>
              <a:rPr lang="vi-VN" sz="2800" b="1" dirty="0">
                <a:solidFill>
                  <a:schemeClr val="accent4">
                    <a:lumMod val="50000"/>
                  </a:schemeClr>
                </a:solidFill>
                <a:latin typeface="Dancing Script" pitchFamily="2" charset="0"/>
              </a:rPr>
              <a:t>- Con dúi: loài thú nhỏ, ăn củ và rễ cây, sống trong hang đất</a:t>
            </a:r>
          </a:p>
        </p:txBody>
      </p:sp>
      <p:pic>
        <p:nvPicPr>
          <p:cNvPr id="4098" name="Picture 2" descr="Hướng dẫn kỹ thuật nuôi dúi">
            <a:extLst>
              <a:ext uri="{FF2B5EF4-FFF2-40B4-BE49-F238E27FC236}">
                <a16:creationId xmlns:a16="http://schemas.microsoft.com/office/drawing/2014/main" id="{BDC7D261-81B4-D163-0F38-33DF6CF8C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1352" y="1532523"/>
            <a:ext cx="3051910" cy="3051910"/>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id="{599614AB-C263-8936-88D4-7C6D2156BA55}"/>
              </a:ext>
            </a:extLst>
          </p:cNvPr>
          <p:cNvSpPr txBox="1"/>
          <p:nvPr/>
        </p:nvSpPr>
        <p:spPr>
          <a:xfrm>
            <a:off x="838200" y="2445212"/>
            <a:ext cx="4436444" cy="954107"/>
          </a:xfrm>
          <a:prstGeom prst="rect">
            <a:avLst/>
          </a:prstGeom>
          <a:noFill/>
        </p:spPr>
        <p:txBody>
          <a:bodyPr wrap="square">
            <a:spAutoFit/>
          </a:bodyPr>
          <a:lstStyle/>
          <a:p>
            <a:r>
              <a:rPr lang="vi-VN" sz="2800" b="1" dirty="0">
                <a:solidFill>
                  <a:schemeClr val="accent4">
                    <a:lumMod val="50000"/>
                  </a:schemeClr>
                </a:solidFill>
                <a:latin typeface="Dancing Script" pitchFamily="2" charset="0"/>
              </a:rPr>
              <a:t>- Nương: đất trồng trên đồi, núi hoặc bãi cao ven sông</a:t>
            </a:r>
          </a:p>
        </p:txBody>
      </p:sp>
      <p:pic>
        <p:nvPicPr>
          <p:cNvPr id="4100" name="Picture 4" descr="Gạo Nương Đặc Sản Vùng Cao Tây Bắc - Măng Rừng | Măng rừng món quà của mẹ  thiên nhiên">
            <a:extLst>
              <a:ext uri="{FF2B5EF4-FFF2-40B4-BE49-F238E27FC236}">
                <a16:creationId xmlns:a16="http://schemas.microsoft.com/office/drawing/2014/main" id="{4E0EC8E2-A149-6D6F-4417-173F381671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1352" y="2301092"/>
            <a:ext cx="4057079" cy="2468880"/>
          </a:xfrm>
          <a:prstGeom prst="rect">
            <a:avLst/>
          </a:prstGeom>
          <a:noFill/>
          <a:extLst>
            <a:ext uri="{909E8E84-426E-40DD-AFC4-6F175D3DCCD1}">
              <a14:hiddenFill xmlns:a14="http://schemas.microsoft.com/office/drawing/2010/main">
                <a:solidFill>
                  <a:srgbClr val="FFFFFF"/>
                </a:solidFill>
              </a14:hiddenFill>
            </a:ext>
          </a:extLst>
        </p:spPr>
      </p:pic>
      <p:sp>
        <p:nvSpPr>
          <p:cNvPr id="11" name="Hộp Văn bản 10">
            <a:extLst>
              <a:ext uri="{FF2B5EF4-FFF2-40B4-BE49-F238E27FC236}">
                <a16:creationId xmlns:a16="http://schemas.microsoft.com/office/drawing/2014/main" id="{3A0FCA26-A3ED-B337-9A55-57A2A5FC7A17}"/>
              </a:ext>
            </a:extLst>
          </p:cNvPr>
          <p:cNvSpPr txBox="1"/>
          <p:nvPr/>
        </p:nvSpPr>
        <p:spPr>
          <a:xfrm>
            <a:off x="838201" y="3458682"/>
            <a:ext cx="4436443" cy="1384995"/>
          </a:xfrm>
          <a:prstGeom prst="rect">
            <a:avLst/>
          </a:prstGeom>
          <a:noFill/>
        </p:spPr>
        <p:txBody>
          <a:bodyPr wrap="square">
            <a:spAutoFit/>
          </a:bodyPr>
          <a:lstStyle/>
          <a:p>
            <a:r>
              <a:rPr lang="vi-VN" sz="2800" b="1" dirty="0">
                <a:solidFill>
                  <a:schemeClr val="accent4">
                    <a:lumMod val="50000"/>
                  </a:schemeClr>
                </a:solidFill>
                <a:latin typeface="Dancing Script" pitchFamily="2" charset="0"/>
              </a:rPr>
              <a:t>- Tổ tiên: những người đầu tiên sinh ra một dòng họ hoặc một dân tộc</a:t>
            </a:r>
          </a:p>
        </p:txBody>
      </p:sp>
    </p:spTree>
    <p:extLst>
      <p:ext uri="{BB962C8B-B14F-4D97-AF65-F5344CB8AC3E}">
        <p14:creationId xmlns:p14="http://schemas.microsoft.com/office/powerpoint/2010/main" val="75397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barn(inVertical)">
                                      <p:cBhvr>
                                        <p:cTn id="17" dur="5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xit" presetSubtype="12" fill="hold" nodeType="clickEffect">
                                  <p:stCondLst>
                                    <p:cond delay="0"/>
                                  </p:stCondLst>
                                  <p:childTnLst>
                                    <p:animEffect transition="out" filter="strips(downLeft)">
                                      <p:cBhvr>
                                        <p:cTn id="21" dur="500"/>
                                        <p:tgtEl>
                                          <p:spTgt spid="4098"/>
                                        </p:tgtEl>
                                      </p:cBhvr>
                                    </p:animEffect>
                                    <p:set>
                                      <p:cBhvr>
                                        <p:cTn id="22" dur="1" fill="hold">
                                          <p:stCondLst>
                                            <p:cond delay="499"/>
                                          </p:stCondLst>
                                        </p:cTn>
                                        <p:tgtEl>
                                          <p:spTgt spid="409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100"/>
                                        </p:tgtEl>
                                        <p:attrNameLst>
                                          <p:attrName>style.visibility</p:attrName>
                                        </p:attrNameLst>
                                      </p:cBhvr>
                                      <p:to>
                                        <p:strVal val="visible"/>
                                      </p:to>
                                    </p:set>
                                    <p:anim calcmode="lin" valueType="num">
                                      <p:cBhvr additive="base">
                                        <p:cTn id="32" dur="500" fill="hold"/>
                                        <p:tgtEl>
                                          <p:spTgt spid="4100"/>
                                        </p:tgtEl>
                                        <p:attrNameLst>
                                          <p:attrName>ppt_x</p:attrName>
                                        </p:attrNameLst>
                                      </p:cBhvr>
                                      <p:tavLst>
                                        <p:tav tm="0">
                                          <p:val>
                                            <p:strVal val="#ppt_x"/>
                                          </p:val>
                                        </p:tav>
                                        <p:tav tm="100000">
                                          <p:val>
                                            <p:strVal val="#ppt_x"/>
                                          </p:val>
                                        </p:tav>
                                      </p:tavLst>
                                    </p:anim>
                                    <p:anim calcmode="lin" valueType="num">
                                      <p:cBhvr additive="base">
                                        <p:cTn id="33"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0" presetClass="exit" presetSubtype="0" accel="100000" fill="hold" nodeType="clickEffect">
                                  <p:stCondLst>
                                    <p:cond delay="0"/>
                                  </p:stCondLst>
                                  <p:childTnLst>
                                    <p:anim calcmode="lin" valueType="num">
                                      <p:cBhvr>
                                        <p:cTn id="37" dur="1000"/>
                                        <p:tgtEl>
                                          <p:spTgt spid="4100"/>
                                        </p:tgtEl>
                                        <p:attrNameLst>
                                          <p:attrName>ppt_w</p:attrName>
                                        </p:attrNameLst>
                                      </p:cBhvr>
                                      <p:tavLst>
                                        <p:tav tm="0">
                                          <p:val>
                                            <p:strVal val="ppt_w"/>
                                          </p:val>
                                        </p:tav>
                                        <p:tav tm="100000">
                                          <p:val>
                                            <p:strVal val="ppt_w+.3"/>
                                          </p:val>
                                        </p:tav>
                                      </p:tavLst>
                                    </p:anim>
                                    <p:anim calcmode="lin" valueType="num">
                                      <p:cBhvr>
                                        <p:cTn id="38" dur="1000"/>
                                        <p:tgtEl>
                                          <p:spTgt spid="4100"/>
                                        </p:tgtEl>
                                        <p:attrNameLst>
                                          <p:attrName>ppt_h</p:attrName>
                                        </p:attrNameLst>
                                      </p:cBhvr>
                                      <p:tavLst>
                                        <p:tav tm="0">
                                          <p:val>
                                            <p:strVal val="ppt_h"/>
                                          </p:val>
                                        </p:tav>
                                        <p:tav tm="100000">
                                          <p:val>
                                            <p:strVal val="ppt_h"/>
                                          </p:val>
                                        </p:tav>
                                      </p:tavLst>
                                    </p:anim>
                                    <p:animEffect transition="out" filter="fade">
                                      <p:cBhvr>
                                        <p:cTn id="39" dur="1000"/>
                                        <p:tgtEl>
                                          <p:spTgt spid="4100"/>
                                        </p:tgtEl>
                                      </p:cBhvr>
                                    </p:animEffect>
                                    <p:set>
                                      <p:cBhvr>
                                        <p:cTn id="40" dur="1" fill="hold">
                                          <p:stCondLst>
                                            <p:cond delay="999"/>
                                          </p:stCondLst>
                                        </p:cTn>
                                        <p:tgtEl>
                                          <p:spTgt spid="410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8091E46-2E79-8AED-326C-FD0D91A44B98}"/>
              </a:ext>
            </a:extLst>
          </p:cNvPr>
          <p:cNvSpPr>
            <a:spLocks noGrp="1"/>
          </p:cNvSpPr>
          <p:nvPr>
            <p:ph type="title"/>
          </p:nvPr>
        </p:nvSpPr>
        <p:spPr/>
        <p:txBody>
          <a:bodyPr/>
          <a:lstStyle/>
          <a:p>
            <a:endParaRPr lang="vi-VN"/>
          </a:p>
        </p:txBody>
      </p:sp>
      <p:pic>
        <p:nvPicPr>
          <p:cNvPr id="9" name="Chỗ dành sẵn cho Nội dung 8">
            <a:extLst>
              <a:ext uri="{FF2B5EF4-FFF2-40B4-BE49-F238E27FC236}">
                <a16:creationId xmlns:a16="http://schemas.microsoft.com/office/drawing/2014/main" id="{FC5625C3-731B-ED53-498A-3D00DC2A8B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290"/>
            <a:ext cx="12186151" cy="6854710"/>
          </a:xfrm>
        </p:spPr>
      </p:pic>
      <p:pic>
        <p:nvPicPr>
          <p:cNvPr id="5122" name="Picture 2">
            <a:extLst>
              <a:ext uri="{FF2B5EF4-FFF2-40B4-BE49-F238E27FC236}">
                <a16:creationId xmlns:a16="http://schemas.microsoft.com/office/drawing/2014/main" id="{86504BDB-62EE-9549-E94D-C31043F82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756" y="1465869"/>
            <a:ext cx="805992" cy="805992"/>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300CE7BC-938B-320E-05AD-91CAFB657FB7}"/>
              </a:ext>
            </a:extLst>
          </p:cNvPr>
          <p:cNvSpPr txBox="1"/>
          <p:nvPr/>
        </p:nvSpPr>
        <p:spPr>
          <a:xfrm>
            <a:off x="2667786" y="659877"/>
            <a:ext cx="1441420" cy="523220"/>
          </a:xfrm>
          <a:prstGeom prst="rect">
            <a:avLst/>
          </a:prstGeom>
          <a:noFill/>
        </p:spPr>
        <p:txBody>
          <a:bodyPr wrap="none" rtlCol="0">
            <a:spAutoFit/>
          </a:bodyPr>
          <a:lstStyle/>
          <a:p>
            <a:r>
              <a:rPr lang="vi-VN" sz="2800" b="1" dirty="0">
                <a:solidFill>
                  <a:schemeClr val="accent4">
                    <a:lumMod val="50000"/>
                  </a:schemeClr>
                </a:solidFill>
                <a:latin typeface="Dancing Script" pitchFamily="2" charset="0"/>
              </a:rPr>
              <a:t>* Câu hỏi</a:t>
            </a:r>
          </a:p>
        </p:txBody>
      </p:sp>
      <p:sp>
        <p:nvSpPr>
          <p:cNvPr id="5" name="Hộp Văn bản 4">
            <a:extLst>
              <a:ext uri="{FF2B5EF4-FFF2-40B4-BE49-F238E27FC236}">
                <a16:creationId xmlns:a16="http://schemas.microsoft.com/office/drawing/2014/main" id="{166CF161-81D3-2E1A-B1F8-E3BA6284308D}"/>
              </a:ext>
            </a:extLst>
          </p:cNvPr>
          <p:cNvSpPr txBox="1"/>
          <p:nvPr/>
        </p:nvSpPr>
        <p:spPr>
          <a:xfrm>
            <a:off x="1823304" y="1690688"/>
            <a:ext cx="6500564" cy="584775"/>
          </a:xfrm>
          <a:prstGeom prst="rect">
            <a:avLst/>
          </a:prstGeom>
          <a:noFill/>
        </p:spPr>
        <p:txBody>
          <a:bodyPr wrap="square">
            <a:spAutoFit/>
          </a:bodyPr>
          <a:lstStyle/>
          <a:p>
            <a:r>
              <a:rPr lang="vi-VN" sz="3200" b="1" i="0" dirty="0">
                <a:solidFill>
                  <a:schemeClr val="accent4">
                    <a:lumMod val="50000"/>
                  </a:schemeClr>
                </a:solidFill>
                <a:effectLst/>
                <a:latin typeface="Dancing Script" pitchFamily="2" charset="0"/>
              </a:rPr>
              <a:t>1. Con dúi nói với hai vợ chồng điều gì? </a:t>
            </a:r>
            <a:endParaRPr lang="vi-VN" sz="3200" b="1" dirty="0">
              <a:solidFill>
                <a:schemeClr val="accent4">
                  <a:lumMod val="50000"/>
                </a:schemeClr>
              </a:solidFill>
              <a:latin typeface="Dancing Script" pitchFamily="2" charset="0"/>
            </a:endParaRPr>
          </a:p>
        </p:txBody>
      </p:sp>
      <p:sp>
        <p:nvSpPr>
          <p:cNvPr id="7" name="Hộp Văn bản 6">
            <a:extLst>
              <a:ext uri="{FF2B5EF4-FFF2-40B4-BE49-F238E27FC236}">
                <a16:creationId xmlns:a16="http://schemas.microsoft.com/office/drawing/2014/main" id="{731A7DEF-C87A-E4BF-6D60-C302683BBD77}"/>
              </a:ext>
            </a:extLst>
          </p:cNvPr>
          <p:cNvSpPr txBox="1"/>
          <p:nvPr/>
        </p:nvSpPr>
        <p:spPr>
          <a:xfrm>
            <a:off x="1823303" y="2198279"/>
            <a:ext cx="9347460" cy="584775"/>
          </a:xfrm>
          <a:prstGeom prst="rect">
            <a:avLst/>
          </a:prstGeom>
          <a:noFill/>
        </p:spPr>
        <p:txBody>
          <a:bodyPr wrap="square">
            <a:spAutoFit/>
          </a:bodyPr>
          <a:lstStyle/>
          <a:p>
            <a:r>
              <a:rPr lang="vi-VN" sz="3200" b="1" i="0" dirty="0">
                <a:solidFill>
                  <a:srgbClr val="FF0000"/>
                </a:solidFill>
                <a:effectLst/>
                <a:latin typeface="Dancing Script" pitchFamily="2" charset="0"/>
              </a:rPr>
              <a:t>- Con dúi báo sắp có lũ lụt rất lớn và chỉ cho họ cách tránh. </a:t>
            </a:r>
            <a:endParaRPr lang="vi-VN" sz="3200" b="1" dirty="0">
              <a:solidFill>
                <a:srgbClr val="FF0000"/>
              </a:solidFill>
              <a:latin typeface="Dancing Script" pitchFamily="2" charset="0"/>
            </a:endParaRPr>
          </a:p>
        </p:txBody>
      </p:sp>
      <p:sp>
        <p:nvSpPr>
          <p:cNvPr id="10" name="Hộp Văn bản 9">
            <a:extLst>
              <a:ext uri="{FF2B5EF4-FFF2-40B4-BE49-F238E27FC236}">
                <a16:creationId xmlns:a16="http://schemas.microsoft.com/office/drawing/2014/main" id="{F756BB30-2BE7-D6BE-18BE-A117C94D040C}"/>
              </a:ext>
            </a:extLst>
          </p:cNvPr>
          <p:cNvSpPr txBox="1"/>
          <p:nvPr/>
        </p:nvSpPr>
        <p:spPr>
          <a:xfrm>
            <a:off x="1330752" y="2705870"/>
            <a:ext cx="7133733" cy="584775"/>
          </a:xfrm>
          <a:prstGeom prst="rect">
            <a:avLst/>
          </a:prstGeom>
          <a:noFill/>
        </p:spPr>
        <p:txBody>
          <a:bodyPr wrap="square">
            <a:spAutoFit/>
          </a:bodyPr>
          <a:lstStyle/>
          <a:p>
            <a:r>
              <a:rPr lang="vi-VN" sz="3200" b="1" i="0" dirty="0">
                <a:solidFill>
                  <a:schemeClr val="accent4">
                    <a:lumMod val="50000"/>
                  </a:schemeClr>
                </a:solidFill>
                <a:effectLst/>
                <a:latin typeface="Dancing Script" pitchFamily="2" charset="0"/>
              </a:rPr>
              <a:t>2. Nhờ đâu hai vợ chồng thoát khỏi nạn lũ? </a:t>
            </a:r>
            <a:endParaRPr lang="vi-VN" sz="3200" b="1" dirty="0">
              <a:solidFill>
                <a:schemeClr val="accent4">
                  <a:lumMod val="50000"/>
                </a:schemeClr>
              </a:solidFill>
              <a:latin typeface="Dancing Script" pitchFamily="2" charset="0"/>
            </a:endParaRPr>
          </a:p>
        </p:txBody>
      </p:sp>
      <p:sp>
        <p:nvSpPr>
          <p:cNvPr id="12" name="Hộp Văn bản 11">
            <a:extLst>
              <a:ext uri="{FF2B5EF4-FFF2-40B4-BE49-F238E27FC236}">
                <a16:creationId xmlns:a16="http://schemas.microsoft.com/office/drawing/2014/main" id="{50F73F23-C38C-27FE-24DB-225ED6543F68}"/>
              </a:ext>
            </a:extLst>
          </p:cNvPr>
          <p:cNvSpPr txBox="1"/>
          <p:nvPr/>
        </p:nvSpPr>
        <p:spPr>
          <a:xfrm>
            <a:off x="1330752" y="3221746"/>
            <a:ext cx="8274377" cy="1077218"/>
          </a:xfrm>
          <a:prstGeom prst="rect">
            <a:avLst/>
          </a:prstGeom>
          <a:noFill/>
        </p:spPr>
        <p:txBody>
          <a:bodyPr wrap="square">
            <a:spAutoFit/>
          </a:bodyPr>
          <a:lstStyle/>
          <a:p>
            <a:r>
              <a:rPr lang="vi-VN" sz="3200" b="1" i="0" dirty="0">
                <a:solidFill>
                  <a:srgbClr val="FF0000"/>
                </a:solidFill>
                <a:effectLst/>
                <a:latin typeface="Dancing Script" pitchFamily="2" charset="0"/>
              </a:rPr>
              <a:t>Họ làm theo lời dúi khuyên: khoét rỗng khúc gỗ to, chuẩn bị thức ăn bỏ vào khúc gỗ, sống trong khúc gỗ. </a:t>
            </a:r>
            <a:endParaRPr lang="vi-VN" sz="3200" b="1" dirty="0">
              <a:solidFill>
                <a:srgbClr val="FF0000"/>
              </a:solidFill>
              <a:latin typeface="Dancing Script" pitchFamily="2" charset="0"/>
            </a:endParaRPr>
          </a:p>
        </p:txBody>
      </p:sp>
    </p:spTree>
    <p:extLst>
      <p:ext uri="{BB962C8B-B14F-4D97-AF65-F5344CB8AC3E}">
        <p14:creationId xmlns:p14="http://schemas.microsoft.com/office/powerpoint/2010/main" val="260782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8091E46-2E79-8AED-326C-FD0D91A44B98}"/>
              </a:ext>
            </a:extLst>
          </p:cNvPr>
          <p:cNvSpPr>
            <a:spLocks noGrp="1"/>
          </p:cNvSpPr>
          <p:nvPr>
            <p:ph type="title"/>
          </p:nvPr>
        </p:nvSpPr>
        <p:spPr/>
        <p:txBody>
          <a:bodyPr/>
          <a:lstStyle/>
          <a:p>
            <a:endParaRPr lang="vi-VN"/>
          </a:p>
        </p:txBody>
      </p:sp>
      <p:pic>
        <p:nvPicPr>
          <p:cNvPr id="9" name="Chỗ dành sẵn cho Nội dung 8">
            <a:extLst>
              <a:ext uri="{FF2B5EF4-FFF2-40B4-BE49-F238E27FC236}">
                <a16:creationId xmlns:a16="http://schemas.microsoft.com/office/drawing/2014/main" id="{FC5625C3-731B-ED53-498A-3D00DC2A8B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290"/>
            <a:ext cx="12186151" cy="6854710"/>
          </a:xfrm>
        </p:spPr>
      </p:pic>
      <p:pic>
        <p:nvPicPr>
          <p:cNvPr id="5122" name="Picture 2">
            <a:extLst>
              <a:ext uri="{FF2B5EF4-FFF2-40B4-BE49-F238E27FC236}">
                <a16:creationId xmlns:a16="http://schemas.microsoft.com/office/drawing/2014/main" id="{86504BDB-62EE-9549-E94D-C31043F82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76" y="2066101"/>
            <a:ext cx="805992" cy="805992"/>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300CE7BC-938B-320E-05AD-91CAFB657FB7}"/>
              </a:ext>
            </a:extLst>
          </p:cNvPr>
          <p:cNvSpPr txBox="1"/>
          <p:nvPr/>
        </p:nvSpPr>
        <p:spPr>
          <a:xfrm>
            <a:off x="2667786" y="659877"/>
            <a:ext cx="1441420" cy="523220"/>
          </a:xfrm>
          <a:prstGeom prst="rect">
            <a:avLst/>
          </a:prstGeom>
          <a:noFill/>
        </p:spPr>
        <p:txBody>
          <a:bodyPr wrap="none" rtlCol="0">
            <a:spAutoFit/>
          </a:bodyPr>
          <a:lstStyle/>
          <a:p>
            <a:r>
              <a:rPr lang="vi-VN" sz="2800" b="1" dirty="0">
                <a:solidFill>
                  <a:schemeClr val="accent4">
                    <a:lumMod val="50000"/>
                  </a:schemeClr>
                </a:solidFill>
                <a:latin typeface="Dancing Script" pitchFamily="2" charset="0"/>
              </a:rPr>
              <a:t>* Câu hỏi</a:t>
            </a:r>
          </a:p>
        </p:txBody>
      </p:sp>
      <p:sp>
        <p:nvSpPr>
          <p:cNvPr id="5" name="Hộp Văn bản 4">
            <a:extLst>
              <a:ext uri="{FF2B5EF4-FFF2-40B4-BE49-F238E27FC236}">
                <a16:creationId xmlns:a16="http://schemas.microsoft.com/office/drawing/2014/main" id="{166CF161-81D3-2E1A-B1F8-E3BA6284308D}"/>
              </a:ext>
            </a:extLst>
          </p:cNvPr>
          <p:cNvSpPr txBox="1"/>
          <p:nvPr/>
        </p:nvSpPr>
        <p:spPr>
          <a:xfrm>
            <a:off x="1823304" y="1511835"/>
            <a:ext cx="6500564" cy="461665"/>
          </a:xfrm>
          <a:prstGeom prst="rect">
            <a:avLst/>
          </a:prstGeom>
          <a:noFill/>
        </p:spPr>
        <p:txBody>
          <a:bodyPr wrap="square">
            <a:spAutoFit/>
          </a:bodyPr>
          <a:lstStyle/>
          <a:p>
            <a:r>
              <a:rPr lang="vi-VN" sz="2400" b="1" i="0" dirty="0">
                <a:solidFill>
                  <a:schemeClr val="accent4">
                    <a:lumMod val="50000"/>
                  </a:schemeClr>
                </a:solidFill>
                <a:effectLst/>
                <a:latin typeface="Dancing Script" pitchFamily="2" charset="0"/>
              </a:rPr>
              <a:t>1. Con dúi nói với hai vợ chồng điều gì? </a:t>
            </a:r>
            <a:endParaRPr lang="vi-VN" sz="2400" b="1" dirty="0">
              <a:solidFill>
                <a:schemeClr val="accent4">
                  <a:lumMod val="50000"/>
                </a:schemeClr>
              </a:solidFill>
              <a:latin typeface="Dancing Script" pitchFamily="2" charset="0"/>
            </a:endParaRPr>
          </a:p>
        </p:txBody>
      </p:sp>
      <p:sp>
        <p:nvSpPr>
          <p:cNvPr id="10" name="Hộp Văn bản 9">
            <a:extLst>
              <a:ext uri="{FF2B5EF4-FFF2-40B4-BE49-F238E27FC236}">
                <a16:creationId xmlns:a16="http://schemas.microsoft.com/office/drawing/2014/main" id="{F756BB30-2BE7-D6BE-18BE-A117C94D040C}"/>
              </a:ext>
            </a:extLst>
          </p:cNvPr>
          <p:cNvSpPr txBox="1"/>
          <p:nvPr/>
        </p:nvSpPr>
        <p:spPr>
          <a:xfrm>
            <a:off x="1761590" y="1925034"/>
            <a:ext cx="7133733" cy="461665"/>
          </a:xfrm>
          <a:prstGeom prst="rect">
            <a:avLst/>
          </a:prstGeom>
          <a:noFill/>
        </p:spPr>
        <p:txBody>
          <a:bodyPr wrap="square">
            <a:spAutoFit/>
          </a:bodyPr>
          <a:lstStyle/>
          <a:p>
            <a:r>
              <a:rPr lang="vi-VN" sz="2400" b="1" i="0" dirty="0">
                <a:solidFill>
                  <a:schemeClr val="accent4">
                    <a:lumMod val="50000"/>
                  </a:schemeClr>
                </a:solidFill>
                <a:effectLst/>
                <a:latin typeface="Dancing Script" pitchFamily="2" charset="0"/>
              </a:rPr>
              <a:t>2. Nhờ đâu hai vợ chồng thoát khỏi nạn lũ? </a:t>
            </a:r>
            <a:endParaRPr lang="vi-VN" sz="2400" b="1" dirty="0">
              <a:solidFill>
                <a:schemeClr val="accent4">
                  <a:lumMod val="50000"/>
                </a:schemeClr>
              </a:solidFill>
              <a:latin typeface="Dancing Script" pitchFamily="2" charset="0"/>
            </a:endParaRPr>
          </a:p>
        </p:txBody>
      </p:sp>
      <p:sp>
        <p:nvSpPr>
          <p:cNvPr id="6" name="Hộp Văn bản 5">
            <a:extLst>
              <a:ext uri="{FF2B5EF4-FFF2-40B4-BE49-F238E27FC236}">
                <a16:creationId xmlns:a16="http://schemas.microsoft.com/office/drawing/2014/main" id="{661B6645-2729-3474-D3EA-D675E0925608}"/>
              </a:ext>
            </a:extLst>
          </p:cNvPr>
          <p:cNvSpPr txBox="1"/>
          <p:nvPr/>
        </p:nvSpPr>
        <p:spPr>
          <a:xfrm>
            <a:off x="1404418" y="2400697"/>
            <a:ext cx="9377313" cy="954107"/>
          </a:xfrm>
          <a:prstGeom prst="rect">
            <a:avLst/>
          </a:prstGeom>
          <a:noFill/>
        </p:spPr>
        <p:txBody>
          <a:bodyPr wrap="square">
            <a:spAutoFit/>
          </a:bodyPr>
          <a:lstStyle/>
          <a:p>
            <a:r>
              <a:rPr lang="vi-VN" sz="2800" b="1" i="0" dirty="0">
                <a:solidFill>
                  <a:schemeClr val="accent4">
                    <a:lumMod val="50000"/>
                  </a:schemeClr>
                </a:solidFill>
                <a:effectLst/>
                <a:latin typeface="Dancing Script" pitchFamily="2" charset="0"/>
              </a:rPr>
              <a:t>3. Kể lại những sự việc kì lạ xảy ra sau khi hai vợ chồng thoát khỏi nạn lũ lụt?</a:t>
            </a:r>
            <a:endParaRPr lang="vi-VN" sz="2800" b="1" dirty="0">
              <a:solidFill>
                <a:schemeClr val="accent4">
                  <a:lumMod val="50000"/>
                </a:schemeClr>
              </a:solidFill>
              <a:latin typeface="Dancing Script" pitchFamily="2" charset="0"/>
            </a:endParaRPr>
          </a:p>
        </p:txBody>
      </p:sp>
      <p:sp>
        <p:nvSpPr>
          <p:cNvPr id="11" name="Hộp Văn bản 10">
            <a:extLst>
              <a:ext uri="{FF2B5EF4-FFF2-40B4-BE49-F238E27FC236}">
                <a16:creationId xmlns:a16="http://schemas.microsoft.com/office/drawing/2014/main" id="{FF8380AD-1C95-EE91-B25B-A3C449CD7AB7}"/>
              </a:ext>
            </a:extLst>
          </p:cNvPr>
          <p:cNvSpPr txBox="1"/>
          <p:nvPr/>
        </p:nvSpPr>
        <p:spPr>
          <a:xfrm>
            <a:off x="1208987" y="3227097"/>
            <a:ext cx="10291808" cy="954107"/>
          </a:xfrm>
          <a:prstGeom prst="rect">
            <a:avLst/>
          </a:prstGeom>
          <a:noFill/>
        </p:spPr>
        <p:txBody>
          <a:bodyPr wrap="square">
            <a:spAutoFit/>
          </a:bodyPr>
          <a:lstStyle/>
          <a:p>
            <a:r>
              <a:rPr lang="vi-VN" sz="2800" b="1" i="0" dirty="0">
                <a:solidFill>
                  <a:srgbClr val="FF0000"/>
                </a:solidFill>
                <a:effectLst/>
                <a:latin typeface="Dancing Script" pitchFamily="2" charset="0"/>
              </a:rPr>
              <a:t>Người vợ sinh ra một quả bầu, 2 vợ chồng nghe thấy tiếng cười đùa, tiếng lao xao trong quả bầu, những con người nhỏ bé bước ra. </a:t>
            </a:r>
            <a:endParaRPr lang="vi-VN" sz="2800" b="1" dirty="0">
              <a:solidFill>
                <a:srgbClr val="FF0000"/>
              </a:solidFill>
              <a:latin typeface="Dancing Script" pitchFamily="2" charset="0"/>
            </a:endParaRPr>
          </a:p>
        </p:txBody>
      </p:sp>
      <p:sp>
        <p:nvSpPr>
          <p:cNvPr id="14" name="Hộp Văn bản 13">
            <a:extLst>
              <a:ext uri="{FF2B5EF4-FFF2-40B4-BE49-F238E27FC236}">
                <a16:creationId xmlns:a16="http://schemas.microsoft.com/office/drawing/2014/main" id="{AE5B0113-AF5E-E1E4-6D8F-74C1452ADF57}"/>
              </a:ext>
            </a:extLst>
          </p:cNvPr>
          <p:cNvSpPr txBox="1"/>
          <p:nvPr/>
        </p:nvSpPr>
        <p:spPr>
          <a:xfrm>
            <a:off x="1208987" y="4141176"/>
            <a:ext cx="8010427" cy="2062103"/>
          </a:xfrm>
          <a:prstGeom prst="rect">
            <a:avLst/>
          </a:prstGeom>
          <a:noFill/>
        </p:spPr>
        <p:txBody>
          <a:bodyPr wrap="square">
            <a:spAutoFit/>
          </a:bodyPr>
          <a:lstStyle/>
          <a:p>
            <a:pPr algn="just"/>
            <a:r>
              <a:rPr lang="vi-VN" b="0" i="0" dirty="0">
                <a:solidFill>
                  <a:srgbClr val="000000"/>
                </a:solidFill>
                <a:effectLst/>
                <a:latin typeface="Open Sans" panose="020B0606030504020204" pitchFamily="34" charset="0"/>
              </a:rPr>
              <a:t> </a:t>
            </a:r>
            <a:r>
              <a:rPr lang="vi-VN" sz="3200" b="1" i="0" dirty="0">
                <a:solidFill>
                  <a:schemeClr val="accent4">
                    <a:lumMod val="50000"/>
                  </a:schemeClr>
                </a:solidFill>
                <a:effectLst/>
                <a:latin typeface="Dancing Script" pitchFamily="2" charset="0"/>
              </a:rPr>
              <a:t>4. Theo em, câu chuyện nói về điều gì?</a:t>
            </a:r>
          </a:p>
          <a:p>
            <a:pPr algn="just"/>
            <a:r>
              <a:rPr lang="vi-VN" sz="3200" b="1" i="0" dirty="0">
                <a:solidFill>
                  <a:schemeClr val="accent4">
                    <a:lumMod val="50000"/>
                  </a:schemeClr>
                </a:solidFill>
                <a:effectLst/>
                <a:latin typeface="Dancing Script" pitchFamily="2" charset="0"/>
              </a:rPr>
              <a:t>a. Giải thích về nạn lũ lụt hàng năm</a:t>
            </a:r>
          </a:p>
          <a:p>
            <a:pPr algn="just"/>
            <a:r>
              <a:rPr lang="vi-VN" sz="3200" b="1" i="0" dirty="0">
                <a:solidFill>
                  <a:schemeClr val="accent4">
                    <a:lumMod val="50000"/>
                  </a:schemeClr>
                </a:solidFill>
                <a:effectLst/>
                <a:latin typeface="Dancing Script" pitchFamily="2" charset="0"/>
              </a:rPr>
              <a:t>b. Giải thích về nguồn gốc các dân tộc trên nước ta</a:t>
            </a:r>
          </a:p>
          <a:p>
            <a:pPr algn="just"/>
            <a:r>
              <a:rPr lang="vi-VN" sz="3200" b="1" i="0" dirty="0">
                <a:solidFill>
                  <a:schemeClr val="accent4">
                    <a:lumMod val="50000"/>
                  </a:schemeClr>
                </a:solidFill>
                <a:effectLst/>
                <a:latin typeface="Dancing Script" pitchFamily="2" charset="0"/>
              </a:rPr>
              <a:t>c. Nêu cách phòng chống thiên tai, lũ lụt</a:t>
            </a:r>
            <a:r>
              <a:rPr lang="vi-VN" sz="2800" b="0" i="0" dirty="0">
                <a:solidFill>
                  <a:srgbClr val="000000"/>
                </a:solidFill>
                <a:effectLst/>
                <a:latin typeface="Dancing Script" pitchFamily="2" charset="0"/>
              </a:rPr>
              <a:t>.</a:t>
            </a:r>
          </a:p>
        </p:txBody>
      </p:sp>
      <p:sp>
        <p:nvSpPr>
          <p:cNvPr id="15" name="Hình Bầu dục 14">
            <a:extLst>
              <a:ext uri="{FF2B5EF4-FFF2-40B4-BE49-F238E27FC236}">
                <a16:creationId xmlns:a16="http://schemas.microsoft.com/office/drawing/2014/main" id="{A6BC3511-1F40-2BB6-77FD-2F41D45F2993}"/>
              </a:ext>
            </a:extLst>
          </p:cNvPr>
          <p:cNvSpPr/>
          <p:nvPr/>
        </p:nvSpPr>
        <p:spPr>
          <a:xfrm>
            <a:off x="1118471" y="5172227"/>
            <a:ext cx="571893" cy="5453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5979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4" grpId="0"/>
      <p:bldP spid="15"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TM03457491[[fn=Metropolitan]]</Template>
  <TotalTime>128</TotalTime>
  <Words>806</Words>
  <Application>Microsoft Office PowerPoint</Application>
  <PresentationFormat>Màn hình rộng</PresentationFormat>
  <Paragraphs>69</Paragraphs>
  <Slides>19</Slides>
  <Notes>0</Notes>
  <HiddenSlides>0</HiddenSlides>
  <MMClips>18</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19</vt:i4>
      </vt:variant>
    </vt:vector>
  </HeadingPairs>
  <TitlesOfParts>
    <vt:vector size="26" baseType="lpstr">
      <vt:lpstr>Arial</vt:lpstr>
      <vt:lpstr>Calibri</vt:lpstr>
      <vt:lpstr>Dancing Script</vt:lpstr>
      <vt:lpstr>Open Sans</vt:lpstr>
      <vt:lpstr>Times New Roman</vt:lpstr>
      <vt:lpstr>Chủ đề Office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Windows 10</dc:creator>
  <cp:lastModifiedBy>Windows 10</cp:lastModifiedBy>
  <cp:revision>1</cp:revision>
  <dcterms:created xsi:type="dcterms:W3CDTF">2023-04-30T04:24:57Z</dcterms:created>
  <dcterms:modified xsi:type="dcterms:W3CDTF">2023-04-30T06:33:13Z</dcterms:modified>
</cp:coreProperties>
</file>