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3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20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39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85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92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03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98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71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10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586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3910794" y="269367"/>
            <a:ext cx="5656541" cy="148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533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ÔN TẬP VÀ ĐÁNH GIÁ</a:t>
            </a:r>
          </a:p>
          <a:p>
            <a:pPr algn="ctr" defTabSz="1219170">
              <a:buClr>
                <a:srgbClr val="000000"/>
              </a:buClr>
            </a:pPr>
            <a:r>
              <a:rPr lang="en-US" sz="4533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3049690" y="1854425"/>
            <a:ext cx="6856177" cy="4485392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71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3733" b="1" kern="0" dirty="0">
                    <a:solidFill>
                      <a:srgbClr val="FFAB40">
                        <a:lumMod val="50000"/>
                      </a:srgbClr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TIẾT </a:t>
                </a:r>
                <a:r>
                  <a:rPr lang="en-US" sz="3733" b="1" kern="0" dirty="0">
                    <a:solidFill>
                      <a:srgbClr val="FFAB40">
                        <a:lumMod val="50000"/>
                      </a:srgbClr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5 – 6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3143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E91DF3-6F41-412A-83B5-74622D9D37B7}"/>
              </a:ext>
            </a:extLst>
          </p:cNvPr>
          <p:cNvSpPr txBox="1"/>
          <p:nvPr/>
        </p:nvSpPr>
        <p:spPr>
          <a:xfrm>
            <a:off x="2339459" y="739476"/>
            <a:ext cx="8328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6.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Dựa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tranh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  <a:p>
            <a:pPr indent="618051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vật</a:t>
            </a:r>
            <a:endParaRPr lang="en-US" sz="2400" b="1" kern="0" dirty="0">
              <a:solidFill>
                <a:srgbClr val="BAE5E4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indent="618051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endParaRPr lang="en-US" sz="2400" b="1" kern="0" dirty="0">
              <a:solidFill>
                <a:srgbClr val="BAE5E4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208AD-F8C6-43E4-B516-8B0D191F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553" y="2704513"/>
            <a:ext cx="8068895" cy="3055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54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ree Nature Illustration with Sky, Clouds and Trees - Free PSD Files">
            <a:extLst>
              <a:ext uri="{FF2B5EF4-FFF2-40B4-BE49-F238E27FC236}">
                <a16:creationId xmlns:a16="http://schemas.microsoft.com/office/drawing/2014/main" id="{36110A16-A553-42DF-88CC-499E7ED1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68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C5FCB4A9-F1A8-4902-9C56-6BDB51B9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51" y="884284"/>
            <a:ext cx="4724693" cy="31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7C8C19E1-C707-4C42-BC79-41084122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8" y="1011035"/>
            <a:ext cx="4446804" cy="296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oud Animated Clipart Free Best Transparent Png - Cartoon Cloud , Free  Transparent Clipart - ClipartKey">
            <a:extLst>
              <a:ext uri="{FF2B5EF4-FFF2-40B4-BE49-F238E27FC236}">
                <a16:creationId xmlns:a16="http://schemas.microsoft.com/office/drawing/2014/main" id="{236A40FB-D381-4BA4-98FB-EA29F4FB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34" y="3809335"/>
            <a:ext cx="4446804" cy="296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68D59-53DD-4BEA-A3F9-473E89B4CBD2}"/>
              </a:ext>
            </a:extLst>
          </p:cNvPr>
          <p:cNvSpPr txBox="1"/>
          <p:nvPr/>
        </p:nvSpPr>
        <p:spPr>
          <a:xfrm>
            <a:off x="7614453" y="279075"/>
            <a:ext cx="242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vật</a:t>
            </a:r>
            <a:endParaRPr lang="en-US" sz="2400" b="1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B7BC2-6C86-4EDD-BB8E-BE7C531E1637}"/>
              </a:ext>
            </a:extLst>
          </p:cNvPr>
          <p:cNvSpPr txBox="1"/>
          <p:nvPr/>
        </p:nvSpPr>
        <p:spPr>
          <a:xfrm>
            <a:off x="2284862" y="4991573"/>
            <a:ext cx="317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hoạt</a:t>
            </a:r>
            <a:r>
              <a:rPr lang="en-US" sz="2400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endParaRPr lang="en-US" sz="2400" b="1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A69CD-5B84-44D9-BC30-8F91664174AE}"/>
              </a:ext>
            </a:extLst>
          </p:cNvPr>
          <p:cNvSpPr txBox="1"/>
          <p:nvPr/>
        </p:nvSpPr>
        <p:spPr>
          <a:xfrm>
            <a:off x="2511582" y="326791"/>
            <a:ext cx="242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400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endParaRPr lang="en-US" sz="2400" b="1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32D07-4C5F-4D9C-BF98-5307AB89ECB4}"/>
              </a:ext>
            </a:extLst>
          </p:cNvPr>
          <p:cNvSpPr/>
          <p:nvPr/>
        </p:nvSpPr>
        <p:spPr>
          <a:xfrm>
            <a:off x="2041934" y="1592955"/>
            <a:ext cx="336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nam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nữ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trẻ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bán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,…</a:t>
            </a:r>
            <a:endParaRPr lang="vi-VN" sz="2400" kern="0" dirty="0">
              <a:solidFill>
                <a:srgbClr val="FB4C43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1BDDF1-8750-48B7-B2EC-5093C3878F5C}"/>
              </a:ext>
            </a:extLst>
          </p:cNvPr>
          <p:cNvSpPr/>
          <p:nvPr/>
        </p:nvSpPr>
        <p:spPr>
          <a:xfrm>
            <a:off x="6675159" y="1722294"/>
            <a:ext cx="336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đào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quất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đồ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chơi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A1847-6802-4CC3-A059-9D57F1501D72}"/>
              </a:ext>
            </a:extLst>
          </p:cNvPr>
          <p:cNvSpPr/>
          <p:nvPr/>
        </p:nvSpPr>
        <p:spPr>
          <a:xfrm>
            <a:off x="5354837" y="4581235"/>
            <a:ext cx="336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bán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mua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chợ</a:t>
            </a:r>
            <a:r>
              <a:rPr lang="en-US" sz="2400" kern="0" dirty="0">
                <a:solidFill>
                  <a:srgbClr val="FB4C43"/>
                </a:solidFill>
                <a:latin typeface="UTM Avo" panose="02040603050506020204" pitchFamily="18" charset="0"/>
                <a:cs typeface="Arial"/>
                <a:sym typeface="Arial"/>
              </a:rPr>
              <a:t>,…</a:t>
            </a:r>
            <a:endParaRPr lang="vi-VN" sz="2400" kern="0" dirty="0">
              <a:solidFill>
                <a:srgbClr val="FB4C43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4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8843A-283F-431A-A393-33AE52C526B8}"/>
              </a:ext>
            </a:extLst>
          </p:cNvPr>
          <p:cNvSpPr txBox="1"/>
          <p:nvPr/>
        </p:nvSpPr>
        <p:spPr>
          <a:xfrm>
            <a:off x="2083578" y="664217"/>
            <a:ext cx="806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7.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2 – 3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nhân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vật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tranh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mục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6.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B1174-3549-4373-B769-23E7E2FE1916}"/>
              </a:ext>
            </a:extLst>
          </p:cNvPr>
          <p:cNvSpPr txBox="1"/>
          <p:nvPr/>
        </p:nvSpPr>
        <p:spPr>
          <a:xfrm>
            <a:off x="5465487" y="1684400"/>
            <a:ext cx="18179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Gợi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05E12-EE7E-4673-88B8-D9A2DDD69FFD}"/>
              </a:ext>
            </a:extLst>
          </p:cNvPr>
          <p:cNvSpPr txBox="1"/>
          <p:nvPr/>
        </p:nvSpPr>
        <p:spPr>
          <a:xfrm>
            <a:off x="2019229" y="2612337"/>
            <a:ext cx="8293172" cy="255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ai?</a:t>
            </a:r>
          </a:p>
          <a:p>
            <a:pPr marL="457189" indent="-457189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marL="457189" indent="-457189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nhận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xét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cử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4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0E0A6-D97F-4ED9-BA15-4F3F84C9EB55}"/>
              </a:ext>
            </a:extLst>
          </p:cNvPr>
          <p:cNvSpPr txBox="1"/>
          <p:nvPr/>
        </p:nvSpPr>
        <p:spPr>
          <a:xfrm>
            <a:off x="2083578" y="664216"/>
            <a:ext cx="806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8.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chấm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b="1" i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chấm</a:t>
            </a:r>
            <a:r>
              <a:rPr lang="en-US" sz="2400" b="1" i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en-US" sz="2400" b="1" i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chấm</a:t>
            </a:r>
            <a:r>
              <a:rPr lang="en-US" sz="2400" b="1" i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than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thay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ô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vuông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88B4-553A-4D56-89B4-84EC6B3C456F}"/>
              </a:ext>
            </a:extLst>
          </p:cNvPr>
          <p:cNvSpPr/>
          <p:nvPr/>
        </p:nvSpPr>
        <p:spPr>
          <a:xfrm>
            <a:off x="2153027" y="2304045"/>
            <a:ext cx="7995684" cy="301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Chị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 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đấy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-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Chị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- Hay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đấy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 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-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Ngày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mai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nhận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mới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indent="609585" algn="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(Theo </a:t>
            </a:r>
            <a:r>
              <a:rPr lang="en-US" sz="25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cười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trò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DC2F5-532D-4203-9A64-D34D74B6FD13}"/>
              </a:ext>
            </a:extLst>
          </p:cNvPr>
          <p:cNvGrpSpPr/>
          <p:nvPr/>
        </p:nvGrpSpPr>
        <p:grpSpPr>
          <a:xfrm>
            <a:off x="6460412" y="2465573"/>
            <a:ext cx="348977" cy="348977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E36502-E0C1-4432-9152-41C7748E2A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FFBFC8-2E5F-46AA-9127-AEE836CBABD0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84F4DC-5014-4D53-BC31-BB40BB909EAB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4D1AEA-FE03-4F75-888A-45916AEA36E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45705A4-8D9F-4491-AEE1-D9A17009D375}"/>
              </a:ext>
            </a:extLst>
          </p:cNvPr>
          <p:cNvSpPr txBox="1"/>
          <p:nvPr/>
        </p:nvSpPr>
        <p:spPr>
          <a:xfrm>
            <a:off x="6401658" y="2417445"/>
            <a:ext cx="320487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5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65C1DC-23C0-440B-8FC6-382B5B36FDD6}"/>
              </a:ext>
            </a:extLst>
          </p:cNvPr>
          <p:cNvGrpSpPr/>
          <p:nvPr/>
        </p:nvGrpSpPr>
        <p:grpSpPr>
          <a:xfrm>
            <a:off x="7306138" y="3024484"/>
            <a:ext cx="348977" cy="348977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79E7E-1111-4A47-B04F-8811715D99C1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275989-CB72-4C4A-ADFF-D33330AD8324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1C2D69-DACF-4BCD-B420-E9281E220D05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93FA916-6B71-46F2-AC32-21CA3E11A65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0CA1B6-90DF-4EB3-B849-84B4AC947B68}"/>
              </a:ext>
            </a:extLst>
          </p:cNvPr>
          <p:cNvSpPr txBox="1"/>
          <p:nvPr/>
        </p:nvSpPr>
        <p:spPr>
          <a:xfrm>
            <a:off x="7247385" y="2976356"/>
            <a:ext cx="320487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5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4FB43F-3C15-4EEB-BA2B-7ED3F22BF8D6}"/>
              </a:ext>
            </a:extLst>
          </p:cNvPr>
          <p:cNvGrpSpPr/>
          <p:nvPr/>
        </p:nvGrpSpPr>
        <p:grpSpPr>
          <a:xfrm>
            <a:off x="4617972" y="3621494"/>
            <a:ext cx="348977" cy="348977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A5E969-DDA0-4C4E-84FB-46F538602AB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46A941-ECC6-4682-9067-F37E9AC85ADA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AB8DA9-2BC7-4AA6-A9C7-5C49259D786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644A5-974D-4954-B12E-E5E768D1CB3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774555-9C7A-4C0F-8960-738B488053B9}"/>
              </a:ext>
            </a:extLst>
          </p:cNvPr>
          <p:cNvSpPr txBox="1"/>
          <p:nvPr/>
        </p:nvSpPr>
        <p:spPr>
          <a:xfrm>
            <a:off x="4559218" y="3573367"/>
            <a:ext cx="320487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5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!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160DD9-9432-443B-8DDC-5B821AEDEF8C}"/>
              </a:ext>
            </a:extLst>
          </p:cNvPr>
          <p:cNvGrpSpPr/>
          <p:nvPr/>
        </p:nvGrpSpPr>
        <p:grpSpPr>
          <a:xfrm>
            <a:off x="7480626" y="3620962"/>
            <a:ext cx="348977" cy="348977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89B22F-232E-429A-86DE-A6FC095160D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6E7BD0-154A-4750-9A67-1902183E37C6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F4E1D-8882-4D28-9189-492AC117148E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3DEE25-25FD-46A6-AFEB-FF4F274A7058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93C27C7-1502-46A0-9557-3A0075C90146}"/>
              </a:ext>
            </a:extLst>
          </p:cNvPr>
          <p:cNvSpPr txBox="1"/>
          <p:nvPr/>
        </p:nvSpPr>
        <p:spPr>
          <a:xfrm>
            <a:off x="7421873" y="3572835"/>
            <a:ext cx="320487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5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5B09EB-33DB-4C02-A442-E44D816DDC92}"/>
              </a:ext>
            </a:extLst>
          </p:cNvPr>
          <p:cNvGrpSpPr/>
          <p:nvPr/>
        </p:nvGrpSpPr>
        <p:grpSpPr>
          <a:xfrm>
            <a:off x="9253472" y="4190421"/>
            <a:ext cx="348977" cy="348977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45298A-7036-4D94-BFDC-A714A57BC00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2D01FE-5D05-4377-AC05-23DD88474CB3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81BDFB-4B8C-4744-BCF0-AFA3299F01F3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4284BD-8635-436F-AFA0-7871D4DB135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BDA2EB7-D2A0-46F4-9B0C-1E04F66C88BB}"/>
              </a:ext>
            </a:extLst>
          </p:cNvPr>
          <p:cNvSpPr txBox="1"/>
          <p:nvPr/>
        </p:nvSpPr>
        <p:spPr>
          <a:xfrm>
            <a:off x="9194718" y="4142293"/>
            <a:ext cx="320487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5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/>
      <p:bldP spid="21" grpId="0"/>
      <p:bldP spid="27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Kalam</vt:lpstr>
      <vt:lpstr>Montserrat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2024-05-03T02:15:34Z</dcterms:created>
  <dcterms:modified xsi:type="dcterms:W3CDTF">2024-05-03T02:15:49Z</dcterms:modified>
</cp:coreProperties>
</file>