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554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094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24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5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210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03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04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239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7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8789F-95C3-4D66-B961-E48D19D8FCF9}"/>
              </a:ext>
            </a:extLst>
          </p:cNvPr>
          <p:cNvSpPr txBox="1"/>
          <p:nvPr userDrawn="1"/>
        </p:nvSpPr>
        <p:spPr>
          <a:xfrm>
            <a:off x="9144000" y="6570742"/>
            <a:ext cx="6096000" cy="25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05050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86836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BD84CBEF-7A99-426D-B7A1-A1BD9507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642" y="496183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2EDA07-4929-41F0-B513-1B8227BD308C}"/>
              </a:ext>
            </a:extLst>
          </p:cNvPr>
          <p:cNvSpPr txBox="1"/>
          <p:nvPr/>
        </p:nvSpPr>
        <p:spPr>
          <a:xfrm>
            <a:off x="3910794" y="269367"/>
            <a:ext cx="5656541" cy="1487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533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ÔN TẬP VÀ ĐÁNH GIÁ</a:t>
            </a:r>
          </a:p>
          <a:p>
            <a:pPr algn="ctr" defTabSz="1219170">
              <a:buClr>
                <a:srgbClr val="000000"/>
              </a:buClr>
            </a:pPr>
            <a:r>
              <a:rPr lang="en-US" sz="4533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CUỐI HỌC KÌ 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D720B1-02DD-42EB-A6D3-7044BD0A2848}"/>
              </a:ext>
            </a:extLst>
          </p:cNvPr>
          <p:cNvGrpSpPr/>
          <p:nvPr/>
        </p:nvGrpSpPr>
        <p:grpSpPr>
          <a:xfrm>
            <a:off x="3049690" y="1854425"/>
            <a:ext cx="6856177" cy="4485392"/>
            <a:chOff x="1144267" y="1390819"/>
            <a:chExt cx="5142133" cy="33640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5E398F-47EE-42ED-86DC-BCFDA4358F87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6CC6D292-62F5-44E4-BD52-17829BA97A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FF28C2-B764-47A1-BE03-966156E4E956}"/>
                  </a:ext>
                </a:extLst>
              </p:cNvPr>
              <p:cNvSpPr txBox="1"/>
              <p:nvPr/>
            </p:nvSpPr>
            <p:spPr>
              <a:xfrm>
                <a:off x="2311404" y="2923359"/>
                <a:ext cx="3041009" cy="715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3733" b="1" kern="0" dirty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TIẾT 3</a:t>
                </a:r>
                <a:r>
                  <a:rPr lang="en-US" sz="3733" b="1" kern="0" dirty="0">
                    <a:solidFill>
                      <a:srgbClr val="FFAB40">
                        <a:lumMod val="50000"/>
                      </a:srgbClr>
                    </a:solidFill>
                    <a:latin typeface="UTM Avo" panose="02040603050506020204" pitchFamily="18" charset="0"/>
                    <a:cs typeface="Arial"/>
                    <a:sym typeface="Arial"/>
                  </a:rPr>
                  <a:t> – 4 </a:t>
                </a:r>
              </a:p>
            </p:txBody>
          </p:sp>
        </p:grp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C444118A-C49A-489E-B3FA-CA78EB5781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6919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63BE1A-504A-46AF-A154-A0C8548F4C78}"/>
              </a:ext>
            </a:extLst>
          </p:cNvPr>
          <p:cNvSpPr txBox="1"/>
          <p:nvPr/>
        </p:nvSpPr>
        <p:spPr>
          <a:xfrm>
            <a:off x="2339459" y="573906"/>
            <a:ext cx="832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4.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hải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âu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trả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C34FA0-B565-4971-A2D6-65C8D096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9526" y="1345870"/>
            <a:ext cx="8112948" cy="2567612"/>
          </a:xfrm>
          <a:prstGeom prst="rect">
            <a:avLst/>
          </a:prstGeom>
        </p:spPr>
      </p:pic>
      <p:pic>
        <p:nvPicPr>
          <p:cNvPr id="5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56268E51-35D8-4BDF-8AE7-408904FA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078818" y="3891702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8AF367-7D79-4E1A-BF31-93DD4FA1CFDF}"/>
              </a:ext>
            </a:extLst>
          </p:cNvPr>
          <p:cNvSpPr txBox="1"/>
          <p:nvPr/>
        </p:nvSpPr>
        <p:spPr>
          <a:xfrm>
            <a:off x="3332551" y="3778014"/>
            <a:ext cx="6819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1. 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Theo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âu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trên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ai,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tình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huống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40BD1-3D30-43AF-A340-B8CA01FD4FB4}"/>
              </a:ext>
            </a:extLst>
          </p:cNvPr>
          <p:cNvSpPr txBox="1"/>
          <p:nvPr/>
        </p:nvSpPr>
        <p:spPr>
          <a:xfrm>
            <a:off x="3332551" y="5722860"/>
            <a:ext cx="6819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2</a:t>
            </a:r>
            <a:r>
              <a:rPr lang="vi-VN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Đóng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vai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loài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hải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âu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9D557-4ED7-438C-AC17-F6295FE184E8}"/>
              </a:ext>
            </a:extLst>
          </p:cNvPr>
          <p:cNvSpPr txBox="1"/>
          <p:nvPr/>
        </p:nvSpPr>
        <p:spPr>
          <a:xfrm>
            <a:off x="2906987" y="4712808"/>
            <a:ext cx="7245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Wingdings" panose="05000000000000000000" pitchFamily="2" charset="2"/>
              </a:rPr>
              <a:t>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Chim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hải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âu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chào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tự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thiệu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người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mới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, …</a:t>
            </a:r>
            <a:endParaRPr lang="vi-VN" sz="2000" kern="0" dirty="0">
              <a:solidFill>
                <a:srgbClr val="FC7D77">
                  <a:lumMod val="75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966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D62A0-C582-46B8-BC0D-84ACDF6EDE70}"/>
              </a:ext>
            </a:extLst>
          </p:cNvPr>
          <p:cNvSpPr txBox="1"/>
          <p:nvPr/>
        </p:nvSpPr>
        <p:spPr>
          <a:xfrm>
            <a:off x="2339459" y="573906"/>
            <a:ext cx="832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5.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Thực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hành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luyện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theo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tình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400" b="1" kern="0" dirty="0" err="1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huống</a:t>
            </a:r>
            <a:r>
              <a:rPr lang="en-US" sz="2400" b="1" kern="0" dirty="0">
                <a:solidFill>
                  <a:srgbClr val="BAE5E4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4343E-12FA-4C58-A489-A0EC155778EA}"/>
              </a:ext>
            </a:extLst>
          </p:cNvPr>
          <p:cNvSpPr txBox="1"/>
          <p:nvPr/>
        </p:nvSpPr>
        <p:spPr>
          <a:xfrm>
            <a:off x="2279252" y="1158985"/>
            <a:ext cx="78745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a. </a:t>
            </a:r>
            <a:r>
              <a:rPr lang="en-US" sz="2000" b="1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Tình</a:t>
            </a:r>
            <a:r>
              <a:rPr lang="en-US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huống</a:t>
            </a:r>
            <a:r>
              <a:rPr lang="en-US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1: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Nếu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chuyển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hoặc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chuyển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thiệu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mình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như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thế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0B1D0-2360-4EB3-877D-85DCA33CD6ED}"/>
              </a:ext>
            </a:extLst>
          </p:cNvPr>
          <p:cNvSpPr txBox="1"/>
          <p:nvPr/>
        </p:nvSpPr>
        <p:spPr>
          <a:xfrm>
            <a:off x="2279252" y="2932284"/>
            <a:ext cx="7874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b. </a:t>
            </a:r>
            <a:r>
              <a:rPr lang="en-US" sz="2000" b="1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Tình</a:t>
            </a:r>
            <a:r>
              <a:rPr lang="en-US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b="1" kern="0" dirty="0" err="1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huống</a:t>
            </a:r>
            <a:r>
              <a:rPr lang="en-US" sz="2000" b="1" kern="0" dirty="0">
                <a:solidFill>
                  <a:srgbClr val="FC7D77">
                    <a:lumMod val="75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2: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Lớp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từ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trường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khác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chuyển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nói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với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bạn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để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thể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hiện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sự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thân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thiện</a:t>
            </a:r>
            <a:r>
              <a:rPr lang="en-US" sz="2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lang="vi-VN" sz="2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732BC-B19F-4B09-A5EB-B52260CB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727" y="4031546"/>
            <a:ext cx="6197600" cy="2401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86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Kalam</vt:lpstr>
      <vt:lpstr>Montserrat</vt:lpstr>
      <vt:lpstr>UTM Avo</vt:lpstr>
      <vt:lpstr>UTM Cookies</vt:lpstr>
      <vt:lpstr>Wingdings</vt:lpstr>
      <vt:lpstr>Doodle Sketchbook by Slidesgo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2024-05-03T02:15:12Z</dcterms:created>
  <dcterms:modified xsi:type="dcterms:W3CDTF">2024-05-03T02:15:23Z</dcterms:modified>
</cp:coreProperties>
</file>