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519" r:id="rId2"/>
    <p:sldId id="522" r:id="rId3"/>
    <p:sldId id="523" r:id="rId4"/>
    <p:sldId id="263" r:id="rId5"/>
    <p:sldId id="277" r:id="rId6"/>
    <p:sldId id="265" r:id="rId7"/>
    <p:sldId id="285" r:id="rId8"/>
    <p:sldId id="288" r:id="rId9"/>
    <p:sldId id="289" r:id="rId10"/>
    <p:sldId id="290" r:id="rId11"/>
    <p:sldId id="260" r:id="rId12"/>
    <p:sldId id="292" r:id="rId13"/>
    <p:sldId id="524" r:id="rId14"/>
    <p:sldId id="294" r:id="rId15"/>
    <p:sldId id="296" r:id="rId16"/>
    <p:sldId id="298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80" d="100"/>
          <a:sy n="80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9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6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8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media9.m4a"/><Relationship Id="rId7" Type="http://schemas.openxmlformats.org/officeDocument/2006/relationships/image" Target="../media/image19.jpg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  <a:endParaRPr lang="en-US" sz="4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Cầu Thê Húc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Đền Ngọc Sơn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Tháp Bút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3253" y="911453"/>
            <a:ext cx="69493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 smtClean="0">
                <a:ln/>
                <a:solidFill>
                  <a:schemeClr val="accent3"/>
                </a:solidFill>
                <a:effectLst/>
              </a:rPr>
              <a:t>Em biết những gì về thủ đô Hà Nội  ?</a:t>
            </a:r>
            <a:endParaRPr lang="en-US" sz="3000" b="1" cap="none" spc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Lăng Bác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Cầu Thê Húc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Phố cổ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Chùa Một Cột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nhìn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mặt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như một  chiếc  gương  bầu  dục  khổng  lồ,  sáng long lanh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339</Words>
  <Application>Microsoft Office PowerPoint</Application>
  <PresentationFormat>Widescreen</PresentationFormat>
  <Paragraphs>50</Paragraphs>
  <Slides>17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Microsoft YaHei</vt:lpstr>
      <vt:lpstr>SimSun</vt:lpstr>
      <vt:lpstr>Arial</vt:lpstr>
      <vt:lpstr>Arial-Rounded</vt:lpstr>
      <vt:lpstr>Calibri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Techsi.vn</cp:lastModifiedBy>
  <cp:revision>92</cp:revision>
  <dcterms:created xsi:type="dcterms:W3CDTF">2021-06-19T10:18:58Z</dcterms:created>
  <dcterms:modified xsi:type="dcterms:W3CDTF">2024-05-03T02:02:37Z</dcterms:modified>
</cp:coreProperties>
</file>