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6"/>
  </p:notesMasterIdLst>
  <p:sldIdLst>
    <p:sldId id="305" r:id="rId2"/>
    <p:sldId id="306" r:id="rId3"/>
    <p:sldId id="309" r:id="rId4"/>
    <p:sldId id="307" r:id="rId5"/>
  </p:sldIdLst>
  <p:sldSz cx="9144000" cy="5143500" type="screen16x9"/>
  <p:notesSz cx="6858000" cy="9144000"/>
  <p:embeddedFontLst>
    <p:embeddedFont>
      <p:font typeface="Baloo 2" panose="03080502040302020200" pitchFamily="66" charset="77"/>
      <p:regular r:id="rId7"/>
      <p:bold r:id="rId8"/>
    </p:embeddedFont>
    <p:embeddedFont>
      <p:font typeface="Pangolin" pitchFamily="2" charset="77"/>
      <p:regular r:id="rId9"/>
    </p:embeddedFont>
    <p:embeddedFont>
      <p:font typeface="UTM Androgyne" panose="02040603050506020204" pitchFamily="18" charset="0"/>
      <p:regular r:id="rId10"/>
      <p:bold r:id="rId11"/>
      <p:italic r:id="rId12"/>
      <p:boldItalic r:id="rId13"/>
    </p:embeddedFont>
    <p:embeddedFont>
      <p:font typeface="UTM Cookies" panose="02040603050506020204" pitchFamily="18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64"/>
    <a:srgbClr val="E6E6E6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676"/>
  </p:normalViewPr>
  <p:slideViewPr>
    <p:cSldViewPr snapToGrid="0">
      <p:cViewPr varScale="1">
        <p:scale>
          <a:sx n="141" d="100"/>
          <a:sy n="141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32632" y="364455"/>
            <a:ext cx="3629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E4756A1-C363-4647-9D9D-4380B9E5B07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7719" y="2823683"/>
            <a:ext cx="518603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600" dirty="0" err="1"/>
              <a:t>Bài</a:t>
            </a:r>
            <a:r>
              <a:rPr lang="en-US" sz="3600" dirty="0"/>
              <a:t> 32: </a:t>
            </a:r>
            <a:r>
              <a:rPr lang="en-US" sz="3600" dirty="0" err="1"/>
              <a:t>Nghề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, </a:t>
            </a:r>
            <a:r>
              <a:rPr lang="en-US" sz="3600" dirty="0" err="1"/>
              <a:t>nghề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cha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FEC67-9A6A-4D4A-929D-76BA86364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118" y="4201019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63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A4CCF-273D-44BC-A52E-115D8C8C4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FD6244-A91B-4CFD-843C-775627D5E4FD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777753-0E85-420A-9B5B-7DD05669E577}"/>
              </a:ext>
            </a:extLst>
          </p:cNvPr>
          <p:cNvSpPr txBox="1"/>
          <p:nvPr/>
        </p:nvSpPr>
        <p:spPr>
          <a:xfrm>
            <a:off x="1352509" y="753588"/>
            <a:ext cx="8358486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Giao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huynh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nghề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họ</a:t>
            </a:r>
            <a:r>
              <a:rPr lang="en-US" sz="20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178D5-F905-48B1-B2F7-365D5A0A5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819" y="1194449"/>
            <a:ext cx="5974361" cy="3477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02FF3-A18F-405A-9F24-3AAF277F739C}"/>
              </a:ext>
            </a:extLst>
          </p:cNvPr>
          <p:cNvSpPr txBox="1"/>
          <p:nvPr/>
        </p:nvSpPr>
        <p:spPr>
          <a:xfrm>
            <a:off x="571192" y="334433"/>
            <a:ext cx="87502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từ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BF3C5A-1A65-4166-86C8-33E8A5C0E44E}"/>
              </a:ext>
            </a:extLst>
          </p:cNvPr>
          <p:cNvGrpSpPr/>
          <p:nvPr/>
        </p:nvGrpSpPr>
        <p:grpSpPr>
          <a:xfrm>
            <a:off x="725260" y="1764195"/>
            <a:ext cx="7858181" cy="2456287"/>
            <a:chOff x="667896" y="2352780"/>
            <a:chExt cx="7858181" cy="24562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3447AE-8D5C-4AAC-902C-967AF86E4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-1" r="80812" b="2963"/>
            <a:stretch/>
          </p:blipFill>
          <p:spPr>
            <a:xfrm>
              <a:off x="667896" y="2405945"/>
              <a:ext cx="1511477" cy="24031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E89513-4698-4777-86F2-AFDE0FE4F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578" t="2962" r="56378"/>
            <a:stretch/>
          </p:blipFill>
          <p:spPr>
            <a:xfrm>
              <a:off x="3050823" y="2405945"/>
              <a:ext cx="1106311" cy="240312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D3062B-52C5-437C-86A6-28A83727D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7E8EB"/>
                </a:clrFrom>
                <a:clrTo>
                  <a:srgbClr val="E7E8E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6434" r="27945" b="2962"/>
            <a:stretch/>
          </p:blipFill>
          <p:spPr>
            <a:xfrm>
              <a:off x="5097305" y="2352780"/>
              <a:ext cx="1230489" cy="24031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01D317-AD18-40D5-ABB0-8A44D8889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9466" t="2962" r="1346"/>
            <a:stretch/>
          </p:blipFill>
          <p:spPr>
            <a:xfrm>
              <a:off x="7014600" y="2405945"/>
              <a:ext cx="1511477" cy="2403122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F0C09-8BAE-452C-882D-020CDF94B0B3}"/>
              </a:ext>
            </a:extLst>
          </p:cNvPr>
          <p:cNvSpPr/>
          <p:nvPr/>
        </p:nvSpPr>
        <p:spPr>
          <a:xfrm>
            <a:off x="859963" y="1651981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Bác sĩ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FB6B4-0DDA-4B8B-B79C-3F74E88F43B5}"/>
              </a:ext>
            </a:extLst>
          </p:cNvPr>
          <p:cNvSpPr/>
          <p:nvPr/>
        </p:nvSpPr>
        <p:spPr>
          <a:xfrm>
            <a:off x="2984009" y="1651980"/>
            <a:ext cx="1265242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Giáo viên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828D6C-0FE9-4936-81BD-8558EFDD90D4}"/>
              </a:ext>
            </a:extLst>
          </p:cNvPr>
          <p:cNvSpPr/>
          <p:nvPr/>
        </p:nvSpPr>
        <p:spPr>
          <a:xfrm>
            <a:off x="5138836" y="1651978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Bảo vệ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B665BA-3CBD-4846-9555-113076EAE978}"/>
              </a:ext>
            </a:extLst>
          </p:cNvPr>
          <p:cNvSpPr/>
          <p:nvPr/>
        </p:nvSpPr>
        <p:spPr>
          <a:xfrm>
            <a:off x="7232101" y="1651978"/>
            <a:ext cx="1340707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Lao công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3C0F9-3F3C-4D5E-84D2-71244202C5F7}"/>
              </a:ext>
            </a:extLst>
          </p:cNvPr>
          <p:cNvSpPr txBox="1"/>
          <p:nvPr/>
        </p:nvSpPr>
        <p:spPr>
          <a:xfrm>
            <a:off x="490118" y="4120602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Chữa, khám bệnh cho mọi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5F4FCD-0D69-4FB8-ADF4-90592BFBCD22}"/>
              </a:ext>
            </a:extLst>
          </p:cNvPr>
          <p:cNvSpPr txBox="1"/>
          <p:nvPr/>
        </p:nvSpPr>
        <p:spPr>
          <a:xfrm>
            <a:off x="2587350" y="4120601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Dạy học, giúp HS lĩnh hội tri thức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46461B-79EE-48CE-A707-96A75B4E80D8}"/>
              </a:ext>
            </a:extLst>
          </p:cNvPr>
          <p:cNvSpPr txBox="1"/>
          <p:nvPr/>
        </p:nvSpPr>
        <p:spPr>
          <a:xfrm>
            <a:off x="4684582" y="4120600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Canh giữ, bảo vệ khu vực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3AD5E3-5457-47BB-B596-70B3249DDB6C}"/>
              </a:ext>
            </a:extLst>
          </p:cNvPr>
          <p:cNvSpPr txBox="1"/>
          <p:nvPr/>
        </p:nvSpPr>
        <p:spPr>
          <a:xfrm>
            <a:off x="6684272" y="4120599"/>
            <a:ext cx="228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Giữ sạch sẽ đường phố, lối xóm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1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CE2625-04F9-4239-94C4-6C1CCCA28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853E54-E998-4621-9392-8E9B73F8E83A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6ECC3D-0E58-4943-99A7-786FBE32F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327" y="1248181"/>
            <a:ext cx="7330904" cy="30451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05EE042-B94B-4DB4-95C6-24872C54EAA2}"/>
              </a:ext>
            </a:extLst>
          </p:cNvPr>
          <p:cNvGrpSpPr/>
          <p:nvPr/>
        </p:nvGrpSpPr>
        <p:grpSpPr>
          <a:xfrm>
            <a:off x="614834" y="3382839"/>
            <a:ext cx="2098091" cy="1110859"/>
            <a:chOff x="431947" y="3573864"/>
            <a:chExt cx="2098091" cy="11108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B0C7EE-42BF-4FFB-8588-5D9D5B5F9605}"/>
                </a:ext>
              </a:extLst>
            </p:cNvPr>
            <p:cNvSpPr txBox="1"/>
            <p:nvPr/>
          </p:nvSpPr>
          <p:spPr>
            <a:xfrm>
              <a:off x="1170091" y="4315391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>
                  <a:solidFill>
                    <a:srgbClr val="FF0000"/>
                  </a:solidFill>
                </a:rPr>
                <a:t>Giáo viên</a:t>
              </a:r>
              <a:endParaRPr lang="vi-VN" sz="1800" dirty="0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A21F7E1-2B5C-4CDD-B3D8-7A778A167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47" y="3573864"/>
              <a:ext cx="1418118" cy="1110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EF9B89-306A-46D0-93A0-401FC7EDE56C}"/>
              </a:ext>
            </a:extLst>
          </p:cNvPr>
          <p:cNvGrpSpPr/>
          <p:nvPr/>
        </p:nvGrpSpPr>
        <p:grpSpPr>
          <a:xfrm>
            <a:off x="2875382" y="3221835"/>
            <a:ext cx="2166095" cy="1420749"/>
            <a:chOff x="2714073" y="3412860"/>
            <a:chExt cx="2166095" cy="14207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09667E-56F5-4C09-B2E3-9D45914ABDA8}"/>
                </a:ext>
              </a:extLst>
            </p:cNvPr>
            <p:cNvSpPr txBox="1"/>
            <p:nvPr/>
          </p:nvSpPr>
          <p:spPr>
            <a:xfrm>
              <a:off x="3520221" y="4315391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dirty="0">
                  <a:solidFill>
                    <a:srgbClr val="FF0000"/>
                  </a:solidFill>
                </a:rPr>
                <a:t>Nông dân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E7D3D5C-3D56-4892-BA0F-E3949AA27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073" y="3412860"/>
              <a:ext cx="1418118" cy="1420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05FA27B-4C21-460D-B86D-010D8AE0DDA2}"/>
              </a:ext>
            </a:extLst>
          </p:cNvPr>
          <p:cNvGrpSpPr/>
          <p:nvPr/>
        </p:nvGrpSpPr>
        <p:grpSpPr>
          <a:xfrm>
            <a:off x="5385736" y="3424674"/>
            <a:ext cx="2092096" cy="1144720"/>
            <a:chOff x="5266957" y="3540003"/>
            <a:chExt cx="2092096" cy="11447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33A3E6-A72F-4C69-B04F-8D1E885EB3EF}"/>
                </a:ext>
              </a:extLst>
            </p:cNvPr>
            <p:cNvSpPr txBox="1"/>
            <p:nvPr/>
          </p:nvSpPr>
          <p:spPr>
            <a:xfrm>
              <a:off x="5999106" y="4239695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dirty="0">
                  <a:solidFill>
                    <a:srgbClr val="FF0000"/>
                  </a:solidFill>
                </a:rPr>
                <a:t>Bác sĩ</a:t>
              </a: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9F5B15B3-D356-46B9-B799-67F496780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250" b="95000" l="5714" r="90000">
                          <a14:foregroundMark x1="64857" y1="10250" x2="49143" y2="5250"/>
                          <a14:foregroundMark x1="49143" y1="5250" x2="37143" y2="9750"/>
                          <a14:foregroundMark x1="35429" y1="50000" x2="24286" y2="58750"/>
                          <a14:foregroundMark x1="24286" y1="58750" x2="14286" y2="73250"/>
                          <a14:foregroundMark x1="14286" y1="73250" x2="22000" y2="82250"/>
                          <a14:foregroundMark x1="49143" y1="47000" x2="47143" y2="79000"/>
                          <a14:foregroundMark x1="47143" y1="79000" x2="59143" y2="89250"/>
                          <a14:foregroundMark x1="59143" y1="89250" x2="71429" y2="80250"/>
                          <a14:foregroundMark x1="71429" y1="80250" x2="68857" y2="51500"/>
                          <a14:foregroundMark x1="80857" y1="66750" x2="83429" y2="81500"/>
                          <a14:foregroundMark x1="83429" y1="81500" x2="72571" y2="75750"/>
                          <a14:foregroundMark x1="51714" y1="64500" x2="56857" y2="76250"/>
                          <a14:foregroundMark x1="56857" y1="76250" x2="43143" y2="69250"/>
                          <a14:foregroundMark x1="43143" y1="69250" x2="39143" y2="56000"/>
                          <a14:foregroundMark x1="39143" y1="56000" x2="52000" y2="56250"/>
                          <a14:foregroundMark x1="38857" y1="67000" x2="38286" y2="80250"/>
                          <a14:foregroundMark x1="38286" y1="80250" x2="51714" y2="89000"/>
                          <a14:foregroundMark x1="51714" y1="89000" x2="66857" y2="89500"/>
                          <a14:foregroundMark x1="21714" y1="59250" x2="12286" y2="68750"/>
                          <a14:foregroundMark x1="12286" y1="68750" x2="22000" y2="87250"/>
                          <a14:foregroundMark x1="52571" y1="86750" x2="38286" y2="90500"/>
                          <a14:foregroundMark x1="38286" y1="90500" x2="71714" y2="93000"/>
                          <a14:foregroundMark x1="71714" y1="93000" x2="28000" y2="95000"/>
                          <a14:foregroundMark x1="32571" y1="71750" x2="33429" y2="62500"/>
                          <a14:foregroundMark x1="5714" y1="70500" x2="5714" y2="70500"/>
                          <a14:foregroundMark x1="23429" y1="67500" x2="33714" y2="62750"/>
                          <a14:foregroundMark x1="60000" y1="52750" x2="63429" y2="69250"/>
                          <a14:foregroundMark x1="63429" y1="69250" x2="63429" y2="69500"/>
                          <a14:foregroundMark x1="63429" y1="69750" x2="58857" y2="83250"/>
                          <a14:foregroundMark x1="84000" y1="61500" x2="88000" y2="70250"/>
                          <a14:foregroundMark x1="73143" y1="67000" x2="70286" y2="67000"/>
                          <a14:foregroundMark x1="48286" y1="57000" x2="48286" y2="57000"/>
                          <a14:foregroundMark x1="43429" y1="51250" x2="43429" y2="51250"/>
                          <a14:foregroundMark x1="60000" y1="52500" x2="60000" y2="52500"/>
                          <a14:foregroundMark x1="60000" y1="50750" x2="58286" y2="56750"/>
                          <a14:foregroundMark x1="58286" y1="56750" x2="56000" y2="62000"/>
                          <a14:foregroundMark x1="18000" y1="74750" x2="22571" y2="7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6957" y="3540003"/>
              <a:ext cx="1001630" cy="114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4C62FC-39AE-4CEC-BD5E-CD4E54DF6C5F}"/>
              </a:ext>
            </a:extLst>
          </p:cNvPr>
          <p:cNvSpPr txBox="1"/>
          <p:nvPr/>
        </p:nvSpPr>
        <p:spPr>
          <a:xfrm>
            <a:off x="2982846" y="670331"/>
            <a:ext cx="3539461" cy="57785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</a:rPr>
              <a:t>Đọc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thơ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đoán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nghề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2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2.Nghecuame,nghecuacha[2021061016562215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129</Words>
  <Application>Microsoft Macintosh PowerPoint</Application>
  <PresentationFormat>On-screen Show (16:9)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Pangolin</vt:lpstr>
      <vt:lpstr>UTM Cookies</vt:lpstr>
      <vt:lpstr>Baloo 2</vt:lpstr>
      <vt:lpstr>UTM Androgyne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linhse linhsama</cp:lastModifiedBy>
  <cp:revision>32</cp:revision>
  <dcterms:modified xsi:type="dcterms:W3CDTF">2024-05-17T07:45:40Z</dcterms:modified>
</cp:coreProperties>
</file>