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1" r:id="rId2"/>
    <p:sldId id="330" r:id="rId3"/>
    <p:sldId id="322" r:id="rId4"/>
    <p:sldId id="316" r:id="rId5"/>
    <p:sldId id="312" r:id="rId6"/>
    <p:sldId id="328" r:id="rId7"/>
    <p:sldId id="334" r:id="rId8"/>
    <p:sldId id="335" r:id="rId9"/>
    <p:sldId id="336" r:id="rId10"/>
    <p:sldId id="337" r:id="rId11"/>
    <p:sldId id="340" r:id="rId12"/>
    <p:sldId id="339" r:id="rId13"/>
    <p:sldId id="341" r:id="rId14"/>
    <p:sldId id="342" r:id="rId15"/>
    <p:sldId id="332" r:id="rId16"/>
    <p:sldId id="343" r:id="rId17"/>
    <p:sldId id="344" r:id="rId18"/>
    <p:sldId id="34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1A354-0971-4A6A-88F9-70EA2E43FB1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6A46C-D720-40DC-AE18-B898C08F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D5C5-2963-4633-9562-C2F27455E7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4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40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88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5084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79DF-DE22-47DD-BFB6-BADDCEA059CD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3CA0-A5B0-4E95-AF4B-E1EA448C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&#7890;%20S&#416;%2021-22\GI&#193;O%20&#193;N%20-%20HI&#7872;N\B&#192;I%20GI&#7842;NG%20HO&#7840;T%20&#272;&#7896;NG%20TR&#7842;I%20NGHI&#7878;M\S&#7920;%20T&#205;CH%20H&#7890;%20BA%20B&#7874;%20(TI&#7870;NG%20VI&#7878;T%20L&#7898;P%204)%20%20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H&#7890;%20S&#416;%2021-22\GI&#193;O%20&#193;N%20-%20HI&#7872;N\B&#192;I%20GI&#7842;NG%20HO&#7840;T%20&#272;&#7896;NG%20TR&#7842;I%20NGHI&#7878;M\&#272;&#7897;i%20Em%20L&#224;m%20K&#7871;%20Ho&#7841;ch%20Nh&#7887;%20-%20%20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103" y="4358394"/>
            <a:ext cx="5535795" cy="14456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083" y="3476009"/>
            <a:ext cx="5785834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vi-V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5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Pác</a:t>
            </a:r>
            <a:r>
              <a:rPr lang="en-US" dirty="0" smtClean="0"/>
              <a:t> </a:t>
            </a:r>
            <a:r>
              <a:rPr lang="en-US" dirty="0" err="1" smtClean="0"/>
              <a:t>Ngòi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76118" cy="61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Hua</a:t>
            </a:r>
            <a:r>
              <a:rPr lang="en-US" dirty="0" smtClean="0"/>
              <a:t> </a:t>
            </a:r>
            <a:r>
              <a:rPr lang="en-US" dirty="0" err="1" smtClean="0"/>
              <a:t>Mạ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Thác</a:t>
            </a:r>
            <a:r>
              <a:rPr lang="en-US" dirty="0" smtClean="0"/>
              <a:t> </a:t>
            </a:r>
            <a:r>
              <a:rPr lang="en-US" dirty="0" err="1" smtClean="0"/>
              <a:t>Bạc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0" y="762000"/>
            <a:ext cx="9283697" cy="611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Đến</a:t>
            </a:r>
            <a:r>
              <a:rPr lang="en-US" dirty="0" smtClean="0"/>
              <a:t> An </a:t>
            </a:r>
            <a:r>
              <a:rPr lang="en-US" dirty="0" err="1" smtClean="0"/>
              <a:t>Mã</a:t>
            </a:r>
            <a:endParaRPr lang="en-US" dirty="0"/>
          </a:p>
        </p:txBody>
      </p:sp>
      <p:pic>
        <p:nvPicPr>
          <p:cNvPr id="9220" name="Picture 4" descr="Địa Điểm Du Lịch Bắc Kạ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58200" cy="542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Ự TÍCH HỒ BA BỂ (TIẾNG VIỆT LỚP 4) 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37651" cy="685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endParaRPr lang="en-US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24002" y="-762002"/>
            <a:ext cx="6095997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011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E:\Documents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" y="195263"/>
            <a:ext cx="3828867" cy="2928937"/>
          </a:xfrm>
          <a:prstGeom prst="rect">
            <a:avLst/>
          </a:prstGeom>
          <a:noFill/>
        </p:spPr>
      </p:pic>
      <p:pic>
        <p:nvPicPr>
          <p:cNvPr id="35844" name="Picture 4" descr="E:\Documents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962400"/>
            <a:ext cx="3912461" cy="2895601"/>
          </a:xfrm>
          <a:prstGeom prst="rect">
            <a:avLst/>
          </a:prstGeom>
          <a:noFill/>
        </p:spPr>
      </p:pic>
      <p:pic>
        <p:nvPicPr>
          <p:cNvPr id="35845" name="Picture 5" descr="E:\Documents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4061254"/>
            <a:ext cx="3733800" cy="2796746"/>
          </a:xfrm>
          <a:prstGeom prst="rect">
            <a:avLst/>
          </a:prstGeom>
          <a:noFill/>
        </p:spPr>
      </p:pic>
      <p:pic>
        <p:nvPicPr>
          <p:cNvPr id="35846" name="Picture 6" descr="E:\Documents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28599"/>
            <a:ext cx="3362325" cy="3347381"/>
          </a:xfrm>
          <a:prstGeom prst="rect">
            <a:avLst/>
          </a:prstGeom>
          <a:noFill/>
        </p:spPr>
      </p:pic>
      <p:pic>
        <p:nvPicPr>
          <p:cNvPr id="9" name="Picture 3" descr="E:\Documents\Downloads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286000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Đánh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giá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hoạt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động</a:t>
            </a:r>
            <a:endParaRPr lang="en-US" sz="6600" b="1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304800" y="2362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Vẽ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sưu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tầm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đẹp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Bắc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Giới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thiệu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về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cảnh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đẹp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Bắc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Kạn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676401" y="-56578"/>
            <a:ext cx="7065819" cy="7102420"/>
          </a:xfrm>
        </p:spPr>
        <p:txBody>
          <a:bodyPr anchor="t">
            <a:noAutofit/>
          </a:bodyPr>
          <a:lstStyle/>
          <a:p>
            <a:pPr>
              <a:lnSpc>
                <a:spcPct val="135000"/>
              </a:lnSpc>
            </a:pPr>
            <a:r>
              <a:rPr lang="en-US" sz="2400" dirty="0" smtClean="0">
                <a:latin typeface="HP001" pitchFamily="34" charset="0"/>
                <a:ea typeface="HP001" pitchFamily="34" charset="0"/>
              </a:rPr>
              <a:t>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</a:t>
            </a:r>
            <a:endParaRPr lang="en-US" sz="2400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5" name="Tiêu đề 1"/>
          <p:cNvSpPr txBox="1">
            <a:spLocks/>
          </p:cNvSpPr>
          <p:nvPr/>
        </p:nvSpPr>
        <p:spPr>
          <a:xfrm>
            <a:off x="3159456" y="-43216"/>
            <a:ext cx="3810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lnSpc>
                <a:spcPct val="135000"/>
              </a:lnSpc>
              <a:spcBef>
                <a:spcPct val="0"/>
              </a:spcBef>
              <a:defRPr/>
            </a:pPr>
            <a:r>
              <a:rPr lang="vi-VN" sz="2400" b="1" dirty="0" smtClean="0">
                <a:latin typeface="HP001" pitchFamily="34" charset="0"/>
                <a:ea typeface="HP001" pitchFamily="34" charset="0"/>
                <a:cs typeface="+mj-cs"/>
              </a:rPr>
              <a:t>Ho</a:t>
            </a:r>
            <a:r>
              <a:rPr lang="el-GR" sz="2400" b="1" dirty="0" smtClean="0">
                <a:latin typeface="HP001" pitchFamily="34" charset="0"/>
                <a:ea typeface="HP001" pitchFamily="34" charset="0"/>
                <a:cs typeface="+mj-cs"/>
              </a:rPr>
              <a:t>Ο</a:t>
            </a:r>
            <a:r>
              <a:rPr lang="vi-VN" sz="2400" b="1" dirty="0" err="1" smtClean="0">
                <a:latin typeface="HP001" pitchFamily="34" charset="0"/>
                <a:ea typeface="HP001" pitchFamily="34" charset="0"/>
                <a:cs typeface="+mj-cs"/>
              </a:rPr>
              <a:t>ạt</a:t>
            </a:r>
            <a:r>
              <a:rPr lang="vi-VN" sz="2400" b="1" dirty="0" smtClean="0">
                <a:latin typeface="HP001" pitchFamily="34" charset="0"/>
                <a:ea typeface="HP001" pitchFamily="34" charset="0"/>
                <a:cs typeface="+mj-cs"/>
              </a:rPr>
              <a:t> </a:t>
            </a:r>
            <a:r>
              <a:rPr lang="vi-VN" sz="2400" b="1" dirty="0" err="1" smtClean="0">
                <a:latin typeface="HP001" pitchFamily="34" charset="0"/>
                <a:ea typeface="HP001" pitchFamily="34" charset="0"/>
                <a:cs typeface="+mj-cs"/>
              </a:rPr>
              <a:t>độ</a:t>
            </a:r>
            <a:r>
              <a:rPr lang="el-GR" sz="2400" b="1" dirty="0" smtClean="0">
                <a:latin typeface="HP001" pitchFamily="34" charset="0"/>
                <a:ea typeface="HP001" pitchFamily="34" charset="0"/>
                <a:cs typeface="+mj-cs"/>
              </a:rPr>
              <a:t>Ϊ</a:t>
            </a:r>
            <a:r>
              <a:rPr lang="vi-VN" sz="2400" b="1" dirty="0" smtClean="0">
                <a:latin typeface="HP001" pitchFamily="34" charset="0"/>
                <a:ea typeface="HP001" pitchFamily="34" charset="0"/>
                <a:cs typeface="+mj-cs"/>
              </a:rPr>
              <a:t>ḑ </a:t>
            </a:r>
            <a:r>
              <a:rPr lang="vi-VN" sz="2400" b="1" dirty="0" err="1" smtClean="0">
                <a:latin typeface="HP001" pitchFamily="34" charset="0"/>
                <a:ea typeface="HP001" pitchFamily="34" charset="0"/>
                <a:cs typeface="+mj-cs"/>
              </a:rPr>
              <a:t>Ǉrải</a:t>
            </a:r>
            <a:r>
              <a:rPr lang="vi-VN" sz="2400" b="1" dirty="0" smtClean="0">
                <a:latin typeface="HP001" pitchFamily="34" charset="0"/>
                <a:ea typeface="HP001" pitchFamily="34" charset="0"/>
                <a:cs typeface="+mj-cs"/>
              </a:rPr>
              <a:t>  ǻ</a:t>
            </a:r>
            <a:r>
              <a:rPr lang="el-GR" sz="2400" b="1" dirty="0" smtClean="0">
                <a:latin typeface="HP001" pitchFamily="34" charset="0"/>
                <a:ea typeface="HP001" pitchFamily="34" charset="0"/>
                <a:cs typeface="+mj-cs"/>
              </a:rPr>
              <a:t>θΗ</a:t>
            </a:r>
            <a:r>
              <a:rPr lang="vi-VN" sz="2400" b="1" dirty="0" err="1" smtClean="0">
                <a:latin typeface="HP001" pitchFamily="34" charset="0"/>
                <a:ea typeface="HP001" pitchFamily="34" charset="0"/>
                <a:cs typeface="+mj-cs"/>
              </a:rPr>
              <a:t>ệm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P001" pitchFamily="34" charset="0"/>
              <a:ea typeface="HP001" pitchFamily="34" charset="0"/>
              <a:cs typeface="+mj-cs"/>
            </a:endParaRPr>
          </a:p>
        </p:txBody>
      </p:sp>
      <p:sp>
        <p:nvSpPr>
          <p:cNvPr id="9" name="Tiêu đề 1"/>
          <p:cNvSpPr txBox="1">
            <a:spLocks/>
          </p:cNvSpPr>
          <p:nvPr/>
        </p:nvSpPr>
        <p:spPr>
          <a:xfrm>
            <a:off x="1761115" y="816592"/>
            <a:ext cx="6925685" cy="1286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vi-VN" sz="4800" b="1" dirty="0" smtClean="0">
                <a:latin typeface="HP001 4 hàng" pitchFamily="34" charset="0"/>
                <a:ea typeface="HP001" pitchFamily="34" charset="0"/>
                <a:cs typeface="Arial-SGK-TV" pitchFamily="2" charset="0"/>
              </a:rPr>
              <a:t> Tham gia </a:t>
            </a:r>
            <a:r>
              <a:rPr lang="vi-VN" sz="4800" b="1" dirty="0" err="1" smtClean="0">
                <a:latin typeface="HP001 4 hàng" pitchFamily="34" charset="0"/>
                <a:ea typeface="HP001" pitchFamily="34" charset="0"/>
                <a:cs typeface="Arial-SGK-TV" pitchFamily="2" charset="0"/>
              </a:rPr>
              <a:t>hĲt</a:t>
            </a:r>
            <a:r>
              <a:rPr lang="vi-VN" sz="4800" b="1" dirty="0" smtClean="0">
                <a:latin typeface="HP001 4 hàng" pitchFamily="34" charset="0"/>
                <a:ea typeface="HP001" pitchFamily="34" charset="0"/>
                <a:cs typeface="Arial-SGK-TV" pitchFamily="2" charset="0"/>
              </a:rPr>
              <a:t> </a:t>
            </a:r>
            <a:r>
              <a:rPr lang="vi-VN" sz="4800" b="1" dirty="0" err="1" smtClean="0">
                <a:latin typeface="HP001 4 hàng" pitchFamily="34" charset="0"/>
                <a:ea typeface="HP001" pitchFamily="34" charset="0"/>
                <a:cs typeface="Arial-SGK-TV" pitchFamily="2" charset="0"/>
              </a:rPr>
              <a:t>đųg</a:t>
            </a:r>
            <a:endParaRPr lang="en-US" sz="4800" b="1" dirty="0">
              <a:latin typeface="HP001 4 hàng" pitchFamily="34" charset="0"/>
              <a:ea typeface="HP001" pitchFamily="34" charset="0"/>
              <a:cs typeface="Arial-SGK-TV" pitchFamily="2" charset="0"/>
            </a:endParaRPr>
          </a:p>
        </p:txBody>
      </p:sp>
      <p:cxnSp>
        <p:nvCxnSpPr>
          <p:cNvPr id="11" name="Đường kết nối thẳng 10"/>
          <p:cNvCxnSpPr/>
          <p:nvPr/>
        </p:nvCxnSpPr>
        <p:spPr>
          <a:xfrm rot="5400000">
            <a:off x="-1815532" y="3382277"/>
            <a:ext cx="7153432" cy="124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Đường kết nối thẳng 12"/>
          <p:cNvCxnSpPr/>
          <p:nvPr/>
        </p:nvCxnSpPr>
        <p:spPr>
          <a:xfrm rot="5400000">
            <a:off x="-1888993" y="3353519"/>
            <a:ext cx="7192835" cy="305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 rot="5400000">
            <a:off x="5128915" y="3422063"/>
            <a:ext cx="6997371" cy="47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êu đề 1"/>
          <p:cNvSpPr txBox="1">
            <a:spLocks/>
          </p:cNvSpPr>
          <p:nvPr/>
        </p:nvSpPr>
        <p:spPr>
          <a:xfrm>
            <a:off x="7620000" y="19050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lnSpc>
                <a:spcPct val="135000"/>
              </a:lnSpc>
              <a:spcBef>
                <a:spcPct val="0"/>
              </a:spcBef>
              <a:defRPr/>
            </a:pPr>
            <a:r>
              <a:rPr lang="en-US" sz="2400" b="1" dirty="0" smtClean="0">
                <a:latin typeface="HP001" pitchFamily="34" charset="0"/>
                <a:ea typeface="HP001" pitchFamily="34" charset="0"/>
                <a:cs typeface="+mj-cs"/>
              </a:rPr>
              <a:t>(ǡ</a:t>
            </a:r>
            <a:r>
              <a:rPr lang="el-GR" sz="2400" b="1" dirty="0" smtClean="0">
                <a:latin typeface="HP001" pitchFamily="34" charset="0"/>
                <a:ea typeface="HP001" pitchFamily="34" charset="0"/>
                <a:cs typeface="+mj-cs"/>
              </a:rPr>
              <a:t>μ</a:t>
            </a:r>
            <a:r>
              <a:rPr lang="en-US" sz="2400" b="1" dirty="0" err="1" smtClean="0">
                <a:latin typeface="HP001" pitchFamily="34" charset="0"/>
                <a:ea typeface="HP001" pitchFamily="34" charset="0"/>
                <a:cs typeface="+mj-cs"/>
              </a:rPr>
              <a:t>ʴt</a:t>
            </a:r>
            <a:r>
              <a:rPr lang="en-US" sz="2400" b="1" dirty="0" smtClean="0">
                <a:latin typeface="HP001" pitchFamily="34" charset="0"/>
                <a:ea typeface="HP001" pitchFamily="34" charset="0"/>
                <a:cs typeface="+mj-cs"/>
              </a:rPr>
              <a:t>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" pitchFamily="34" charset="0"/>
                <a:ea typeface="HP001" pitchFamily="34" charset="0"/>
                <a:cs typeface="+mj-cs"/>
              </a:rPr>
              <a:t>2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P001" pitchFamily="34" charset="0"/>
                <a:ea typeface="HP001" pitchFamily="34" charset="0"/>
                <a:cs typeface="+mj-cs"/>
              </a:rPr>
              <a:t>)</a:t>
            </a:r>
          </a:p>
        </p:txBody>
      </p:sp>
      <p:cxnSp>
        <p:nvCxnSpPr>
          <p:cNvPr id="21" name="Đường kết nối thẳng 20"/>
          <p:cNvCxnSpPr/>
          <p:nvPr/>
        </p:nvCxnSpPr>
        <p:spPr>
          <a:xfrm>
            <a:off x="3276600" y="449240"/>
            <a:ext cx="2895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êu đề 1"/>
          <p:cNvSpPr txBox="1">
            <a:spLocks/>
          </p:cNvSpPr>
          <p:nvPr/>
        </p:nvSpPr>
        <p:spPr>
          <a:xfrm>
            <a:off x="1371600" y="1828800"/>
            <a:ext cx="7315200" cy="1263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dirty="0" smtClean="0">
                <a:latin typeface="HP001" pitchFamily="34" charset="0"/>
                <a:ea typeface="HP001" pitchFamily="34" charset="0"/>
                <a:cs typeface="Arial-SGK-TV" pitchFamily="2" charset="0"/>
              </a:rPr>
              <a:t>“L</a:t>
            </a:r>
            <a:r>
              <a:rPr lang="vi-VN" sz="4800" b="1" dirty="0" err="1" smtClean="0">
                <a:latin typeface="HP001" pitchFamily="34" charset="0"/>
                <a:ea typeface="HP001" pitchFamily="34" charset="0"/>
                <a:cs typeface="Arial-SGK-TV" pitchFamily="2" charset="0"/>
              </a:rPr>
              <a:t>àm</a:t>
            </a:r>
            <a:r>
              <a:rPr lang="vi-VN" sz="4800" b="1" dirty="0" smtClean="0">
                <a:latin typeface="HP001" pitchFamily="34" charset="0"/>
                <a:ea typeface="HP001" pitchFamily="34" charset="0"/>
                <a:cs typeface="Arial-SGK-TV" pitchFamily="2" charset="0"/>
              </a:rPr>
              <a:t> </a:t>
            </a:r>
            <a:r>
              <a:rPr lang="vi-VN" sz="4800" b="1" dirty="0" err="1" smtClean="0">
                <a:latin typeface="HP001" pitchFamily="34" charset="0"/>
                <a:ea typeface="HP001" pitchFamily="34" charset="0"/>
                <a:cs typeface="Arial-SGK-TV" pitchFamily="2" charset="0"/>
              </a:rPr>
              <a:t>kế</a:t>
            </a:r>
            <a:r>
              <a:rPr lang="vi-VN" sz="4800" b="1" dirty="0" smtClean="0">
                <a:latin typeface="HP001" pitchFamily="34" charset="0"/>
                <a:ea typeface="HP001" pitchFamily="34" charset="0"/>
                <a:cs typeface="Arial-SGK-TV" pitchFamily="2" charset="0"/>
              </a:rPr>
              <a:t> </a:t>
            </a:r>
            <a:r>
              <a:rPr lang="vi-VN" sz="4800" b="1" dirty="0" err="1" smtClean="0">
                <a:latin typeface="HP001 4 hàng" pitchFamily="34" charset="0"/>
                <a:ea typeface="HP001" pitchFamily="34" charset="0"/>
                <a:cs typeface="Arial-SGK-TV" pitchFamily="2" charset="0"/>
              </a:rPr>
              <a:t>hĲ</a:t>
            </a:r>
            <a:r>
              <a:rPr lang="el-GR" sz="4800" b="1" dirty="0" smtClean="0">
                <a:latin typeface="HP001 4 hàng" pitchFamily="34" charset="0"/>
                <a:ea typeface="HP001" pitchFamily="34" charset="0"/>
                <a:cs typeface="Arial-SGK-TV" pitchFamily="2" charset="0"/>
              </a:rPr>
              <a:t>ε</a:t>
            </a:r>
            <a:r>
              <a:rPr lang="vi-VN" sz="4800" b="1" dirty="0" smtClean="0">
                <a:latin typeface="HP001 4 hàng" pitchFamily="34" charset="0"/>
                <a:ea typeface="HP001" pitchFamily="34" charset="0"/>
                <a:cs typeface="Arial-SGK-TV" pitchFamily="2" charset="0"/>
              </a:rPr>
              <a:t> </a:t>
            </a:r>
            <a:r>
              <a:rPr lang="vi-VN" sz="4800" b="1" dirty="0" err="1" smtClean="0">
                <a:latin typeface="HP001" pitchFamily="34" charset="0"/>
                <a:ea typeface="HP001" pitchFamily="34" charset="0"/>
                <a:cs typeface="Arial-SGK-TV" pitchFamily="2" charset="0"/>
              </a:rPr>
              <a:t>nhỏ</a:t>
            </a:r>
            <a:r>
              <a:rPr lang="en-US" sz="4800" b="1" dirty="0" smtClean="0">
                <a:latin typeface="HP001" pitchFamily="34" charset="0"/>
                <a:ea typeface="HP001" pitchFamily="34" charset="0"/>
                <a:cs typeface="Arial-SGK-TV" pitchFamily="2" charset="0"/>
              </a:rPr>
              <a:t>”</a:t>
            </a:r>
            <a:endParaRPr lang="en-US" sz="4800" b="1" dirty="0">
              <a:latin typeface="HP001" pitchFamily="34" charset="0"/>
              <a:ea typeface="HP001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41" descr="f2e19f1dc336b45f0aa9c8204b1af8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50168" y="76200"/>
            <a:ext cx="5544616" cy="1872001"/>
          </a:xfrm>
          <a:prstGeom prst="rect">
            <a:avLst/>
          </a:prstGeom>
        </p:spPr>
      </p:pic>
      <p:pic>
        <p:nvPicPr>
          <p:cNvPr id="130" name="图片 129" descr="1446cc0e598daeeb689b2ac3180c5d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22777"/>
            <a:ext cx="9144000" cy="2035309"/>
          </a:xfrm>
          <a:prstGeom prst="rect">
            <a:avLst/>
          </a:prstGeom>
        </p:spPr>
      </p:pic>
      <p:grpSp>
        <p:nvGrpSpPr>
          <p:cNvPr id="2" name="Group 280"/>
          <p:cNvGrpSpPr/>
          <p:nvPr/>
        </p:nvGrpSpPr>
        <p:grpSpPr>
          <a:xfrm rot="900000">
            <a:off x="4874064" y="3947226"/>
            <a:ext cx="965935" cy="1911843"/>
            <a:chOff x="3530911" y="2620785"/>
            <a:chExt cx="859355" cy="1303577"/>
          </a:xfrm>
        </p:grpSpPr>
        <p:sp>
          <p:nvSpPr>
            <p:cNvPr id="24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404"/>
          <p:cNvGrpSpPr/>
          <p:nvPr/>
        </p:nvGrpSpPr>
        <p:grpSpPr>
          <a:xfrm rot="16200000">
            <a:off x="335533" y="4689195"/>
            <a:ext cx="1632180" cy="1224136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431"/>
          <p:cNvGrpSpPr/>
          <p:nvPr/>
        </p:nvGrpSpPr>
        <p:grpSpPr>
          <a:xfrm rot="19800000">
            <a:off x="6523458" y="4525980"/>
            <a:ext cx="1010004" cy="1551497"/>
            <a:chOff x="5256929" y="1451684"/>
            <a:chExt cx="1083632" cy="1332447"/>
          </a:xfrm>
        </p:grpSpPr>
        <p:sp>
          <p:nvSpPr>
            <p:cNvPr id="82" name="Freeform 607"/>
            <p:cNvSpPr>
              <a:spLocks/>
            </p:cNvSpPr>
            <p:nvPr/>
          </p:nvSpPr>
          <p:spPr bwMode="auto">
            <a:xfrm>
              <a:off x="5488977" y="1591591"/>
              <a:ext cx="310878" cy="186543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63" y="2"/>
                </a:cxn>
                <a:cxn ang="0">
                  <a:pos x="13" y="16"/>
                </a:cxn>
                <a:cxn ang="0">
                  <a:pos x="4" y="30"/>
                </a:cxn>
                <a:cxn ang="0">
                  <a:pos x="12" y="30"/>
                </a:cxn>
                <a:cxn ang="0">
                  <a:pos x="7" y="35"/>
                </a:cxn>
                <a:cxn ang="0">
                  <a:pos x="15" y="37"/>
                </a:cxn>
                <a:cxn ang="0">
                  <a:pos x="10" y="42"/>
                </a:cxn>
                <a:cxn ang="0">
                  <a:pos x="38" y="35"/>
                </a:cxn>
                <a:cxn ang="0">
                  <a:pos x="20" y="46"/>
                </a:cxn>
                <a:cxn ang="0">
                  <a:pos x="21" y="52"/>
                </a:cxn>
                <a:cxn ang="0">
                  <a:pos x="33" y="52"/>
                </a:cxn>
                <a:cxn ang="0">
                  <a:pos x="28" y="59"/>
                </a:cxn>
                <a:cxn ang="0">
                  <a:pos x="35" y="62"/>
                </a:cxn>
                <a:cxn ang="0">
                  <a:pos x="37" y="67"/>
                </a:cxn>
                <a:cxn ang="0">
                  <a:pos x="46" y="68"/>
                </a:cxn>
                <a:cxn ang="0">
                  <a:pos x="63" y="67"/>
                </a:cxn>
                <a:cxn ang="0">
                  <a:pos x="48" y="76"/>
                </a:cxn>
                <a:cxn ang="0">
                  <a:pos x="46" y="80"/>
                </a:cxn>
                <a:cxn ang="0">
                  <a:pos x="55" y="79"/>
                </a:cxn>
                <a:cxn ang="0">
                  <a:pos x="92" y="68"/>
                </a:cxn>
                <a:cxn ang="0">
                  <a:pos x="125" y="38"/>
                </a:cxn>
                <a:cxn ang="0">
                  <a:pos x="139" y="23"/>
                </a:cxn>
                <a:cxn ang="0">
                  <a:pos x="115" y="16"/>
                </a:cxn>
              </a:cxnLst>
              <a:rect l="0" t="0" r="r" b="b"/>
              <a:pathLst>
                <a:path w="140" h="84">
                  <a:moveTo>
                    <a:pt x="115" y="16"/>
                  </a:moveTo>
                  <a:cubicBezTo>
                    <a:pt x="115" y="16"/>
                    <a:pt x="92" y="0"/>
                    <a:pt x="63" y="2"/>
                  </a:cubicBezTo>
                  <a:cubicBezTo>
                    <a:pt x="33" y="3"/>
                    <a:pt x="26" y="6"/>
                    <a:pt x="13" y="16"/>
                  </a:cubicBezTo>
                  <a:cubicBezTo>
                    <a:pt x="0" y="25"/>
                    <a:pt x="4" y="30"/>
                    <a:pt x="4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32" y="34"/>
                    <a:pt x="38" y="35"/>
                  </a:cubicBezTo>
                  <a:cubicBezTo>
                    <a:pt x="43" y="35"/>
                    <a:pt x="26" y="44"/>
                    <a:pt x="20" y="46"/>
                  </a:cubicBezTo>
                  <a:cubicBezTo>
                    <a:pt x="14" y="48"/>
                    <a:pt x="18" y="53"/>
                    <a:pt x="21" y="52"/>
                  </a:cubicBezTo>
                  <a:cubicBezTo>
                    <a:pt x="24" y="51"/>
                    <a:pt x="29" y="53"/>
                    <a:pt x="33" y="52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27" y="72"/>
                    <a:pt x="46" y="68"/>
                  </a:cubicBezTo>
                  <a:cubicBezTo>
                    <a:pt x="66" y="64"/>
                    <a:pt x="63" y="67"/>
                    <a:pt x="63" y="67"/>
                  </a:cubicBezTo>
                  <a:cubicBezTo>
                    <a:pt x="63" y="67"/>
                    <a:pt x="53" y="75"/>
                    <a:pt x="48" y="76"/>
                  </a:cubicBezTo>
                  <a:cubicBezTo>
                    <a:pt x="44" y="78"/>
                    <a:pt x="46" y="80"/>
                    <a:pt x="46" y="80"/>
                  </a:cubicBezTo>
                  <a:cubicBezTo>
                    <a:pt x="46" y="80"/>
                    <a:pt x="43" y="84"/>
                    <a:pt x="55" y="79"/>
                  </a:cubicBezTo>
                  <a:cubicBezTo>
                    <a:pt x="66" y="74"/>
                    <a:pt x="75" y="74"/>
                    <a:pt x="92" y="68"/>
                  </a:cubicBezTo>
                  <a:cubicBezTo>
                    <a:pt x="108" y="61"/>
                    <a:pt x="122" y="43"/>
                    <a:pt x="125" y="38"/>
                  </a:cubicBezTo>
                  <a:cubicBezTo>
                    <a:pt x="129" y="34"/>
                    <a:pt x="140" y="28"/>
                    <a:pt x="139" y="23"/>
                  </a:cubicBezTo>
                  <a:cubicBezTo>
                    <a:pt x="137" y="19"/>
                    <a:pt x="127" y="13"/>
                    <a:pt x="115" y="16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608"/>
            <p:cNvSpPr>
              <a:spLocks/>
            </p:cNvSpPr>
            <p:nvPr/>
          </p:nvSpPr>
          <p:spPr bwMode="auto">
            <a:xfrm>
              <a:off x="6126277" y="1895833"/>
              <a:ext cx="198740" cy="277593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76" y="52"/>
                </a:cxn>
                <a:cxn ang="0">
                  <a:pos x="84" y="106"/>
                </a:cxn>
                <a:cxn ang="0">
                  <a:pos x="73" y="122"/>
                </a:cxn>
                <a:cxn ang="0">
                  <a:pos x="68" y="113"/>
                </a:cxn>
                <a:cxn ang="0">
                  <a:pos x="65" y="120"/>
                </a:cxn>
                <a:cxn ang="0">
                  <a:pos x="60" y="113"/>
                </a:cxn>
                <a:cxn ang="0">
                  <a:pos x="56" y="119"/>
                </a:cxn>
                <a:cxn ang="0">
                  <a:pos x="52" y="88"/>
                </a:cxn>
                <a:cxn ang="0">
                  <a:pos x="47" y="110"/>
                </a:cxn>
                <a:cxn ang="0">
                  <a:pos x="41" y="112"/>
                </a:cxn>
                <a:cxn ang="0">
                  <a:pos x="36" y="100"/>
                </a:cxn>
                <a:cxn ang="0">
                  <a:pos x="30" y="107"/>
                </a:cxn>
                <a:cxn ang="0">
                  <a:pos x="25" y="101"/>
                </a:cxn>
                <a:cxn ang="0">
                  <a:pos x="19" y="101"/>
                </a:cxn>
                <a:cxn ang="0">
                  <a:pos x="15" y="92"/>
                </a:cxn>
                <a:cxn ang="0">
                  <a:pos x="11" y="76"/>
                </a:cxn>
                <a:cxn ang="0">
                  <a:pos x="6" y="94"/>
                </a:cxn>
                <a:cxn ang="0">
                  <a:pos x="3" y="97"/>
                </a:cxn>
                <a:cxn ang="0">
                  <a:pos x="1" y="89"/>
                </a:cxn>
                <a:cxn ang="0">
                  <a:pos x="1" y="52"/>
                </a:cxn>
                <a:cxn ang="0">
                  <a:pos x="17" y="16"/>
                </a:cxn>
                <a:cxn ang="0">
                  <a:pos x="26" y="0"/>
                </a:cxn>
                <a:cxn ang="0">
                  <a:pos x="41" y="15"/>
                </a:cxn>
              </a:cxnLst>
              <a:rect l="0" t="0" r="r" b="b"/>
              <a:pathLst>
                <a:path w="89" h="125">
                  <a:moveTo>
                    <a:pt x="41" y="15"/>
                  </a:moveTo>
                  <a:cubicBezTo>
                    <a:pt x="41" y="15"/>
                    <a:pt x="64" y="27"/>
                    <a:pt x="76" y="52"/>
                  </a:cubicBezTo>
                  <a:cubicBezTo>
                    <a:pt x="89" y="81"/>
                    <a:pt x="88" y="89"/>
                    <a:pt x="84" y="106"/>
                  </a:cubicBezTo>
                  <a:cubicBezTo>
                    <a:pt x="80" y="125"/>
                    <a:pt x="73" y="122"/>
                    <a:pt x="73" y="122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93"/>
                    <a:pt x="52" y="88"/>
                  </a:cubicBezTo>
                  <a:cubicBezTo>
                    <a:pt x="49" y="83"/>
                    <a:pt x="47" y="103"/>
                    <a:pt x="47" y="110"/>
                  </a:cubicBezTo>
                  <a:cubicBezTo>
                    <a:pt x="48" y="117"/>
                    <a:pt x="41" y="115"/>
                    <a:pt x="41" y="112"/>
                  </a:cubicBezTo>
                  <a:cubicBezTo>
                    <a:pt x="40" y="109"/>
                    <a:pt x="37" y="104"/>
                    <a:pt x="36" y="100"/>
                  </a:cubicBezTo>
                  <a:cubicBezTo>
                    <a:pt x="35" y="95"/>
                    <a:pt x="30" y="107"/>
                    <a:pt x="30" y="107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1"/>
                    <a:pt x="18" y="113"/>
                    <a:pt x="15" y="92"/>
                  </a:cubicBezTo>
                  <a:cubicBezTo>
                    <a:pt x="12" y="73"/>
                    <a:pt x="11" y="76"/>
                    <a:pt x="11" y="76"/>
                  </a:cubicBezTo>
                  <a:cubicBezTo>
                    <a:pt x="11" y="76"/>
                    <a:pt x="6" y="89"/>
                    <a:pt x="6" y="94"/>
                  </a:cubicBezTo>
                  <a:cubicBezTo>
                    <a:pt x="6" y="99"/>
                    <a:pt x="3" y="97"/>
                    <a:pt x="3" y="97"/>
                  </a:cubicBezTo>
                  <a:cubicBezTo>
                    <a:pt x="3" y="97"/>
                    <a:pt x="1" y="101"/>
                    <a:pt x="1" y="89"/>
                  </a:cubicBezTo>
                  <a:cubicBezTo>
                    <a:pt x="2" y="76"/>
                    <a:pt x="0" y="68"/>
                    <a:pt x="1" y="52"/>
                  </a:cubicBezTo>
                  <a:cubicBezTo>
                    <a:pt x="2" y="37"/>
                    <a:pt x="14" y="20"/>
                    <a:pt x="17" y="16"/>
                  </a:cubicBezTo>
                  <a:cubicBezTo>
                    <a:pt x="20" y="11"/>
                    <a:pt x="22" y="1"/>
                    <a:pt x="26" y="0"/>
                  </a:cubicBezTo>
                  <a:cubicBezTo>
                    <a:pt x="30" y="0"/>
                    <a:pt x="40" y="5"/>
                    <a:pt x="41" y="15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09"/>
            <p:cNvSpPr>
              <a:spLocks/>
            </p:cNvSpPr>
            <p:nvPr/>
          </p:nvSpPr>
          <p:spPr bwMode="auto">
            <a:xfrm>
              <a:off x="5684386" y="1484995"/>
              <a:ext cx="602881" cy="572952"/>
            </a:xfrm>
            <a:custGeom>
              <a:avLst/>
              <a:gdLst/>
              <a:ahLst/>
              <a:cxnLst>
                <a:cxn ang="0">
                  <a:pos x="240" y="176"/>
                </a:cxn>
                <a:cxn ang="0">
                  <a:pos x="90" y="235"/>
                </a:cxn>
                <a:cxn ang="0">
                  <a:pos x="65" y="251"/>
                </a:cxn>
                <a:cxn ang="0">
                  <a:pos x="63" y="221"/>
                </a:cxn>
                <a:cxn ang="0">
                  <a:pos x="1" y="140"/>
                </a:cxn>
                <a:cxn ang="0">
                  <a:pos x="40" y="75"/>
                </a:cxn>
                <a:cxn ang="0">
                  <a:pos x="89" y="20"/>
                </a:cxn>
                <a:cxn ang="0">
                  <a:pos x="197" y="20"/>
                </a:cxn>
                <a:cxn ang="0">
                  <a:pos x="240" y="176"/>
                </a:cxn>
              </a:cxnLst>
              <a:rect l="0" t="0" r="r" b="b"/>
              <a:pathLst>
                <a:path w="271" h="258">
                  <a:moveTo>
                    <a:pt x="240" y="176"/>
                  </a:moveTo>
                  <a:cubicBezTo>
                    <a:pt x="211" y="232"/>
                    <a:pt x="144" y="258"/>
                    <a:pt x="90" y="235"/>
                  </a:cubicBezTo>
                  <a:cubicBezTo>
                    <a:pt x="88" y="234"/>
                    <a:pt x="87" y="258"/>
                    <a:pt x="65" y="251"/>
                  </a:cubicBezTo>
                  <a:cubicBezTo>
                    <a:pt x="45" y="245"/>
                    <a:pt x="63" y="221"/>
                    <a:pt x="63" y="221"/>
                  </a:cubicBezTo>
                  <a:cubicBezTo>
                    <a:pt x="33" y="202"/>
                    <a:pt x="3" y="175"/>
                    <a:pt x="1" y="140"/>
                  </a:cubicBezTo>
                  <a:cubicBezTo>
                    <a:pt x="0" y="118"/>
                    <a:pt x="10" y="90"/>
                    <a:pt x="40" y="75"/>
                  </a:cubicBezTo>
                  <a:cubicBezTo>
                    <a:pt x="40" y="75"/>
                    <a:pt x="68" y="34"/>
                    <a:pt x="89" y="20"/>
                  </a:cubicBezTo>
                  <a:cubicBezTo>
                    <a:pt x="117" y="0"/>
                    <a:pt x="165" y="4"/>
                    <a:pt x="197" y="20"/>
                  </a:cubicBezTo>
                  <a:cubicBezTo>
                    <a:pt x="251" y="48"/>
                    <a:pt x="271" y="118"/>
                    <a:pt x="240" y="176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610"/>
            <p:cNvSpPr>
              <a:spLocks/>
            </p:cNvSpPr>
            <p:nvPr/>
          </p:nvSpPr>
          <p:spPr bwMode="auto">
            <a:xfrm>
              <a:off x="5748783" y="1642668"/>
              <a:ext cx="106587" cy="7550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0" y="26"/>
                </a:cxn>
                <a:cxn ang="0">
                  <a:pos x="29" y="34"/>
                </a:cxn>
              </a:cxnLst>
              <a:rect l="0" t="0" r="r" b="b"/>
              <a:pathLst>
                <a:path w="48" h="34">
                  <a:moveTo>
                    <a:pt x="29" y="34"/>
                  </a:moveTo>
                  <a:cubicBezTo>
                    <a:pt x="20" y="30"/>
                    <a:pt x="11" y="29"/>
                    <a:pt x="0" y="26"/>
                  </a:cubicBezTo>
                  <a:cubicBezTo>
                    <a:pt x="3" y="0"/>
                    <a:pt x="48" y="19"/>
                    <a:pt x="29" y="34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611"/>
            <p:cNvSpPr>
              <a:spLocks/>
            </p:cNvSpPr>
            <p:nvPr/>
          </p:nvSpPr>
          <p:spPr bwMode="auto">
            <a:xfrm>
              <a:off x="6024132" y="1815886"/>
              <a:ext cx="115469" cy="117700"/>
            </a:xfrm>
            <a:custGeom>
              <a:avLst/>
              <a:gdLst/>
              <a:ahLst/>
              <a:cxnLst>
                <a:cxn ang="0">
                  <a:pos x="23" y="53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23" y="53"/>
                </a:cxn>
              </a:cxnLst>
              <a:rect l="0" t="0" r="r" b="b"/>
              <a:pathLst>
                <a:path w="52" h="53">
                  <a:moveTo>
                    <a:pt x="23" y="53"/>
                  </a:moveTo>
                  <a:cubicBezTo>
                    <a:pt x="20" y="46"/>
                    <a:pt x="16" y="38"/>
                    <a:pt x="8" y="32"/>
                  </a:cubicBezTo>
                  <a:cubicBezTo>
                    <a:pt x="6" y="30"/>
                    <a:pt x="1" y="29"/>
                    <a:pt x="0" y="25"/>
                  </a:cubicBezTo>
                  <a:cubicBezTo>
                    <a:pt x="18" y="0"/>
                    <a:pt x="52" y="41"/>
                    <a:pt x="23" y="53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612"/>
            <p:cNvSpPr>
              <a:spLocks/>
            </p:cNvSpPr>
            <p:nvPr/>
          </p:nvSpPr>
          <p:spPr bwMode="auto">
            <a:xfrm>
              <a:off x="5806517" y="1764809"/>
              <a:ext cx="188747" cy="14656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9" y="48"/>
                </a:cxn>
                <a:cxn ang="0">
                  <a:pos x="67" y="55"/>
                </a:cxn>
                <a:cxn ang="0">
                  <a:pos x="85" y="48"/>
                </a:cxn>
                <a:cxn ang="0">
                  <a:pos x="38" y="63"/>
                </a:cxn>
                <a:cxn ang="0">
                  <a:pos x="1" y="23"/>
                </a:cxn>
                <a:cxn ang="0">
                  <a:pos x="2" y="0"/>
                </a:cxn>
              </a:cxnLst>
              <a:rect l="0" t="0" r="r" b="b"/>
              <a:pathLst>
                <a:path w="85" h="66">
                  <a:moveTo>
                    <a:pt x="2" y="0"/>
                  </a:moveTo>
                  <a:cubicBezTo>
                    <a:pt x="2" y="16"/>
                    <a:pt x="5" y="37"/>
                    <a:pt x="19" y="48"/>
                  </a:cubicBezTo>
                  <a:cubicBezTo>
                    <a:pt x="35" y="62"/>
                    <a:pt x="52" y="59"/>
                    <a:pt x="67" y="55"/>
                  </a:cubicBezTo>
                  <a:cubicBezTo>
                    <a:pt x="74" y="53"/>
                    <a:pt x="80" y="50"/>
                    <a:pt x="85" y="48"/>
                  </a:cubicBezTo>
                  <a:cubicBezTo>
                    <a:pt x="80" y="55"/>
                    <a:pt x="56" y="66"/>
                    <a:pt x="38" y="63"/>
                  </a:cubicBezTo>
                  <a:cubicBezTo>
                    <a:pt x="15" y="59"/>
                    <a:pt x="2" y="31"/>
                    <a:pt x="1" y="23"/>
                  </a:cubicBezTo>
                  <a:cubicBezTo>
                    <a:pt x="0" y="14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F8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613"/>
            <p:cNvSpPr>
              <a:spLocks/>
            </p:cNvSpPr>
            <p:nvPr/>
          </p:nvSpPr>
          <p:spPr bwMode="auto">
            <a:xfrm>
              <a:off x="5890898" y="1747043"/>
              <a:ext cx="51073" cy="3997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9" y="18"/>
                </a:cxn>
                <a:cxn ang="0">
                  <a:pos x="0" y="7"/>
                </a:cxn>
              </a:cxnLst>
              <a:rect l="0" t="0" r="r" b="b"/>
              <a:pathLst>
                <a:path w="23" h="18">
                  <a:moveTo>
                    <a:pt x="0" y="7"/>
                  </a:moveTo>
                  <a:cubicBezTo>
                    <a:pt x="7" y="0"/>
                    <a:pt x="23" y="8"/>
                    <a:pt x="19" y="18"/>
                  </a:cubicBezTo>
                  <a:cubicBezTo>
                    <a:pt x="21" y="9"/>
                    <a:pt x="7" y="4"/>
                    <a:pt x="0" y="7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614"/>
            <p:cNvSpPr>
              <a:spLocks/>
            </p:cNvSpPr>
            <p:nvPr/>
          </p:nvSpPr>
          <p:spPr bwMode="auto">
            <a:xfrm>
              <a:off x="6128498" y="1713732"/>
              <a:ext cx="33308" cy="466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1"/>
                </a:cxn>
                <a:cxn ang="0">
                  <a:pos x="0" y="2"/>
                </a:cxn>
              </a:cxnLst>
              <a:rect l="0" t="0" r="r" b="b"/>
              <a:pathLst>
                <a:path w="15" h="21">
                  <a:moveTo>
                    <a:pt x="0" y="2"/>
                  </a:moveTo>
                  <a:cubicBezTo>
                    <a:pt x="9" y="0"/>
                    <a:pt x="15" y="10"/>
                    <a:pt x="12" y="21"/>
                  </a:cubicBezTo>
                  <a:cubicBezTo>
                    <a:pt x="14" y="13"/>
                    <a:pt x="8" y="3"/>
                    <a:pt x="0" y="2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615"/>
            <p:cNvSpPr>
              <a:spLocks/>
            </p:cNvSpPr>
            <p:nvPr/>
          </p:nvSpPr>
          <p:spPr bwMode="auto">
            <a:xfrm>
              <a:off x="5804296" y="1647109"/>
              <a:ext cx="55514" cy="444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1" y="20"/>
                </a:cxn>
                <a:cxn ang="0">
                  <a:pos x="0" y="7"/>
                </a:cxn>
              </a:cxnLst>
              <a:rect l="0" t="0" r="r" b="b"/>
              <a:pathLst>
                <a:path w="25" h="20">
                  <a:moveTo>
                    <a:pt x="0" y="7"/>
                  </a:moveTo>
                  <a:cubicBezTo>
                    <a:pt x="7" y="0"/>
                    <a:pt x="25" y="9"/>
                    <a:pt x="21" y="20"/>
                  </a:cubicBezTo>
                  <a:cubicBezTo>
                    <a:pt x="21" y="11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616"/>
            <p:cNvSpPr>
              <a:spLocks/>
            </p:cNvSpPr>
            <p:nvPr/>
          </p:nvSpPr>
          <p:spPr bwMode="auto">
            <a:xfrm>
              <a:off x="6048558" y="1793679"/>
              <a:ext cx="55514" cy="4885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22"/>
                </a:cxn>
                <a:cxn ang="0">
                  <a:pos x="0" y="6"/>
                </a:cxn>
              </a:cxnLst>
              <a:rect l="0" t="0" r="r" b="b"/>
              <a:pathLst>
                <a:path w="25" h="22">
                  <a:moveTo>
                    <a:pt x="0" y="6"/>
                  </a:moveTo>
                  <a:cubicBezTo>
                    <a:pt x="8" y="0"/>
                    <a:pt x="25" y="13"/>
                    <a:pt x="20" y="22"/>
                  </a:cubicBezTo>
                  <a:cubicBezTo>
                    <a:pt x="20" y="13"/>
                    <a:pt x="6" y="6"/>
                    <a:pt x="0" y="6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617"/>
            <p:cNvSpPr>
              <a:spLocks/>
            </p:cNvSpPr>
            <p:nvPr/>
          </p:nvSpPr>
          <p:spPr bwMode="auto">
            <a:xfrm>
              <a:off x="5753224" y="1451684"/>
              <a:ext cx="587337" cy="499668"/>
            </a:xfrm>
            <a:custGeom>
              <a:avLst/>
              <a:gdLst/>
              <a:ahLst/>
              <a:cxnLst>
                <a:cxn ang="0">
                  <a:pos x="214" y="61"/>
                </a:cxn>
                <a:cxn ang="0">
                  <a:pos x="187" y="1"/>
                </a:cxn>
                <a:cxn ang="0">
                  <a:pos x="204" y="52"/>
                </a:cxn>
                <a:cxn ang="0">
                  <a:pos x="170" y="21"/>
                </a:cxn>
                <a:cxn ang="0">
                  <a:pos x="83" y="13"/>
                </a:cxn>
                <a:cxn ang="0">
                  <a:pos x="16" y="58"/>
                </a:cxn>
                <a:cxn ang="0">
                  <a:pos x="10" y="74"/>
                </a:cxn>
                <a:cxn ang="0">
                  <a:pos x="140" y="59"/>
                </a:cxn>
                <a:cxn ang="0">
                  <a:pos x="150" y="59"/>
                </a:cxn>
                <a:cxn ang="0">
                  <a:pos x="65" y="84"/>
                </a:cxn>
                <a:cxn ang="0">
                  <a:pos x="157" y="65"/>
                </a:cxn>
                <a:cxn ang="0">
                  <a:pos x="134" y="89"/>
                </a:cxn>
                <a:cxn ang="0">
                  <a:pos x="176" y="64"/>
                </a:cxn>
                <a:cxn ang="0">
                  <a:pos x="175" y="148"/>
                </a:cxn>
                <a:cxn ang="0">
                  <a:pos x="190" y="77"/>
                </a:cxn>
                <a:cxn ang="0">
                  <a:pos x="190" y="181"/>
                </a:cxn>
                <a:cxn ang="0">
                  <a:pos x="207" y="179"/>
                </a:cxn>
                <a:cxn ang="0">
                  <a:pos x="197" y="202"/>
                </a:cxn>
                <a:cxn ang="0">
                  <a:pos x="184" y="222"/>
                </a:cxn>
                <a:cxn ang="0">
                  <a:pos x="213" y="213"/>
                </a:cxn>
                <a:cxn ang="0">
                  <a:pos x="226" y="76"/>
                </a:cxn>
                <a:cxn ang="0">
                  <a:pos x="264" y="127"/>
                </a:cxn>
                <a:cxn ang="0">
                  <a:pos x="250" y="88"/>
                </a:cxn>
                <a:cxn ang="0">
                  <a:pos x="219" y="65"/>
                </a:cxn>
                <a:cxn ang="0">
                  <a:pos x="249" y="60"/>
                </a:cxn>
                <a:cxn ang="0">
                  <a:pos x="214" y="61"/>
                </a:cxn>
              </a:cxnLst>
              <a:rect l="0" t="0" r="r" b="b"/>
              <a:pathLst>
                <a:path w="264" h="225">
                  <a:moveTo>
                    <a:pt x="214" y="61"/>
                  </a:moveTo>
                  <a:cubicBezTo>
                    <a:pt x="215" y="48"/>
                    <a:pt x="187" y="1"/>
                    <a:pt x="187" y="1"/>
                  </a:cubicBezTo>
                  <a:cubicBezTo>
                    <a:pt x="188" y="23"/>
                    <a:pt x="201" y="32"/>
                    <a:pt x="204" y="52"/>
                  </a:cubicBezTo>
                  <a:cubicBezTo>
                    <a:pt x="205" y="52"/>
                    <a:pt x="203" y="37"/>
                    <a:pt x="170" y="21"/>
                  </a:cubicBezTo>
                  <a:cubicBezTo>
                    <a:pt x="128" y="0"/>
                    <a:pt x="97" y="9"/>
                    <a:pt x="83" y="13"/>
                  </a:cubicBezTo>
                  <a:cubicBezTo>
                    <a:pt x="68" y="17"/>
                    <a:pt x="32" y="37"/>
                    <a:pt x="16" y="58"/>
                  </a:cubicBezTo>
                  <a:cubicBezTo>
                    <a:pt x="0" y="79"/>
                    <a:pt x="10" y="74"/>
                    <a:pt x="10" y="74"/>
                  </a:cubicBezTo>
                  <a:cubicBezTo>
                    <a:pt x="10" y="74"/>
                    <a:pt x="118" y="64"/>
                    <a:pt x="140" y="59"/>
                  </a:cubicBezTo>
                  <a:cubicBezTo>
                    <a:pt x="162" y="54"/>
                    <a:pt x="150" y="59"/>
                    <a:pt x="150" y="59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140" y="74"/>
                    <a:pt x="157" y="65"/>
                  </a:cubicBezTo>
                  <a:cubicBezTo>
                    <a:pt x="173" y="56"/>
                    <a:pt x="134" y="89"/>
                    <a:pt x="134" y="89"/>
                  </a:cubicBezTo>
                  <a:cubicBezTo>
                    <a:pt x="134" y="89"/>
                    <a:pt x="175" y="70"/>
                    <a:pt x="176" y="64"/>
                  </a:cubicBezTo>
                  <a:cubicBezTo>
                    <a:pt x="177" y="58"/>
                    <a:pt x="190" y="92"/>
                    <a:pt x="175" y="148"/>
                  </a:cubicBezTo>
                  <a:cubicBezTo>
                    <a:pt x="175" y="148"/>
                    <a:pt x="191" y="97"/>
                    <a:pt x="190" y="77"/>
                  </a:cubicBezTo>
                  <a:cubicBezTo>
                    <a:pt x="190" y="76"/>
                    <a:pt x="211" y="161"/>
                    <a:pt x="190" y="181"/>
                  </a:cubicBezTo>
                  <a:cubicBezTo>
                    <a:pt x="170" y="201"/>
                    <a:pt x="202" y="168"/>
                    <a:pt x="207" y="179"/>
                  </a:cubicBezTo>
                  <a:cubicBezTo>
                    <a:pt x="212" y="189"/>
                    <a:pt x="202" y="199"/>
                    <a:pt x="197" y="202"/>
                  </a:cubicBezTo>
                  <a:cubicBezTo>
                    <a:pt x="185" y="209"/>
                    <a:pt x="184" y="222"/>
                    <a:pt x="184" y="222"/>
                  </a:cubicBezTo>
                  <a:cubicBezTo>
                    <a:pt x="188" y="223"/>
                    <a:pt x="190" y="225"/>
                    <a:pt x="213" y="213"/>
                  </a:cubicBezTo>
                  <a:cubicBezTo>
                    <a:pt x="240" y="199"/>
                    <a:pt x="249" y="101"/>
                    <a:pt x="226" y="76"/>
                  </a:cubicBezTo>
                  <a:cubicBezTo>
                    <a:pt x="226" y="76"/>
                    <a:pt x="247" y="88"/>
                    <a:pt x="264" y="127"/>
                  </a:cubicBezTo>
                  <a:cubicBezTo>
                    <a:pt x="264" y="127"/>
                    <a:pt x="260" y="99"/>
                    <a:pt x="250" y="88"/>
                  </a:cubicBezTo>
                  <a:cubicBezTo>
                    <a:pt x="234" y="71"/>
                    <a:pt x="219" y="65"/>
                    <a:pt x="219" y="65"/>
                  </a:cubicBezTo>
                  <a:cubicBezTo>
                    <a:pt x="219" y="65"/>
                    <a:pt x="237" y="58"/>
                    <a:pt x="249" y="60"/>
                  </a:cubicBezTo>
                  <a:cubicBezTo>
                    <a:pt x="261" y="62"/>
                    <a:pt x="228" y="43"/>
                    <a:pt x="214" y="61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618"/>
            <p:cNvSpPr>
              <a:spLocks noEditPoints="1"/>
            </p:cNvSpPr>
            <p:nvPr/>
          </p:nvSpPr>
          <p:spPr bwMode="auto">
            <a:xfrm>
              <a:off x="5265812" y="2280022"/>
              <a:ext cx="507397" cy="493006"/>
            </a:xfrm>
            <a:custGeom>
              <a:avLst/>
              <a:gdLst/>
              <a:ahLst/>
              <a:cxnLst>
                <a:cxn ang="0">
                  <a:pos x="150" y="4"/>
                </a:cxn>
                <a:cxn ang="0">
                  <a:pos x="96" y="63"/>
                </a:cxn>
                <a:cxn ang="0">
                  <a:pos x="73" y="82"/>
                </a:cxn>
                <a:cxn ang="0">
                  <a:pos x="49" y="97"/>
                </a:cxn>
                <a:cxn ang="0">
                  <a:pos x="37" y="100"/>
                </a:cxn>
                <a:cxn ang="0">
                  <a:pos x="32" y="99"/>
                </a:cxn>
                <a:cxn ang="0">
                  <a:pos x="27" y="94"/>
                </a:cxn>
                <a:cxn ang="0">
                  <a:pos x="24" y="87"/>
                </a:cxn>
                <a:cxn ang="0">
                  <a:pos x="8" y="87"/>
                </a:cxn>
                <a:cxn ang="0">
                  <a:pos x="1" y="97"/>
                </a:cxn>
                <a:cxn ang="0">
                  <a:pos x="1" y="101"/>
                </a:cxn>
                <a:cxn ang="0">
                  <a:pos x="22" y="131"/>
                </a:cxn>
                <a:cxn ang="0">
                  <a:pos x="29" y="134"/>
                </a:cxn>
                <a:cxn ang="0">
                  <a:pos x="32" y="137"/>
                </a:cxn>
                <a:cxn ang="0">
                  <a:pos x="62" y="123"/>
                </a:cxn>
                <a:cxn ang="0">
                  <a:pos x="62" y="122"/>
                </a:cxn>
                <a:cxn ang="0">
                  <a:pos x="70" y="115"/>
                </a:cxn>
                <a:cxn ang="0">
                  <a:pos x="75" y="110"/>
                </a:cxn>
                <a:cxn ang="0">
                  <a:pos x="75" y="110"/>
                </a:cxn>
                <a:cxn ang="0">
                  <a:pos x="101" y="87"/>
                </a:cxn>
                <a:cxn ang="0">
                  <a:pos x="114" y="75"/>
                </a:cxn>
                <a:cxn ang="0">
                  <a:pos x="125" y="62"/>
                </a:cxn>
                <a:cxn ang="0">
                  <a:pos x="155" y="23"/>
                </a:cxn>
                <a:cxn ang="0">
                  <a:pos x="162" y="8"/>
                </a:cxn>
                <a:cxn ang="0">
                  <a:pos x="150" y="4"/>
                </a:cxn>
                <a:cxn ang="0">
                  <a:pos x="226" y="207"/>
                </a:cxn>
                <a:cxn ang="0">
                  <a:pos x="221" y="201"/>
                </a:cxn>
                <a:cxn ang="0">
                  <a:pos x="197" y="198"/>
                </a:cxn>
                <a:cxn ang="0">
                  <a:pos x="202" y="169"/>
                </a:cxn>
                <a:cxn ang="0">
                  <a:pos x="204" y="162"/>
                </a:cxn>
                <a:cxn ang="0">
                  <a:pos x="210" y="119"/>
                </a:cxn>
                <a:cxn ang="0">
                  <a:pos x="211" y="113"/>
                </a:cxn>
                <a:cxn ang="0">
                  <a:pos x="216" y="74"/>
                </a:cxn>
                <a:cxn ang="0">
                  <a:pos x="217" y="63"/>
                </a:cxn>
                <a:cxn ang="0">
                  <a:pos x="222" y="29"/>
                </a:cxn>
                <a:cxn ang="0">
                  <a:pos x="217" y="24"/>
                </a:cxn>
                <a:cxn ang="0">
                  <a:pos x="216" y="22"/>
                </a:cxn>
                <a:cxn ang="0">
                  <a:pos x="215" y="8"/>
                </a:cxn>
                <a:cxn ang="0">
                  <a:pos x="209" y="8"/>
                </a:cxn>
                <a:cxn ang="0">
                  <a:pos x="208" y="23"/>
                </a:cxn>
                <a:cxn ang="0">
                  <a:pos x="205" y="28"/>
                </a:cxn>
                <a:cxn ang="0">
                  <a:pos x="204" y="48"/>
                </a:cxn>
                <a:cxn ang="0">
                  <a:pos x="194" y="95"/>
                </a:cxn>
                <a:cxn ang="0">
                  <a:pos x="179" y="160"/>
                </a:cxn>
                <a:cxn ang="0">
                  <a:pos x="172" y="200"/>
                </a:cxn>
                <a:cxn ang="0">
                  <a:pos x="176" y="211"/>
                </a:cxn>
                <a:cxn ang="0">
                  <a:pos x="207" y="222"/>
                </a:cxn>
                <a:cxn ang="0">
                  <a:pos x="215" y="219"/>
                </a:cxn>
                <a:cxn ang="0">
                  <a:pos x="219" y="219"/>
                </a:cxn>
                <a:cxn ang="0">
                  <a:pos x="226" y="207"/>
                </a:cxn>
              </a:cxnLst>
              <a:rect l="0" t="0" r="r" b="b"/>
              <a:pathLst>
                <a:path w="228" h="222">
                  <a:moveTo>
                    <a:pt x="150" y="4"/>
                  </a:moveTo>
                  <a:cubicBezTo>
                    <a:pt x="133" y="24"/>
                    <a:pt x="117" y="48"/>
                    <a:pt x="96" y="63"/>
                  </a:cubicBezTo>
                  <a:cubicBezTo>
                    <a:pt x="88" y="69"/>
                    <a:pt x="81" y="76"/>
                    <a:pt x="73" y="82"/>
                  </a:cubicBezTo>
                  <a:cubicBezTo>
                    <a:pt x="65" y="87"/>
                    <a:pt x="57" y="92"/>
                    <a:pt x="49" y="97"/>
                  </a:cubicBezTo>
                  <a:cubicBezTo>
                    <a:pt x="45" y="98"/>
                    <a:pt x="41" y="99"/>
                    <a:pt x="37" y="100"/>
                  </a:cubicBezTo>
                  <a:cubicBezTo>
                    <a:pt x="36" y="100"/>
                    <a:pt x="34" y="99"/>
                    <a:pt x="32" y="99"/>
                  </a:cubicBezTo>
                  <a:cubicBezTo>
                    <a:pt x="31" y="98"/>
                    <a:pt x="29" y="95"/>
                    <a:pt x="27" y="94"/>
                  </a:cubicBezTo>
                  <a:cubicBezTo>
                    <a:pt x="26" y="91"/>
                    <a:pt x="26" y="89"/>
                    <a:pt x="24" y="87"/>
                  </a:cubicBezTo>
                  <a:cubicBezTo>
                    <a:pt x="20" y="83"/>
                    <a:pt x="13" y="83"/>
                    <a:pt x="8" y="87"/>
                  </a:cubicBezTo>
                  <a:cubicBezTo>
                    <a:pt x="4" y="90"/>
                    <a:pt x="2" y="94"/>
                    <a:pt x="1" y="97"/>
                  </a:cubicBezTo>
                  <a:cubicBezTo>
                    <a:pt x="1" y="98"/>
                    <a:pt x="0" y="100"/>
                    <a:pt x="1" y="101"/>
                  </a:cubicBezTo>
                  <a:cubicBezTo>
                    <a:pt x="2" y="117"/>
                    <a:pt x="10" y="124"/>
                    <a:pt x="22" y="131"/>
                  </a:cubicBezTo>
                  <a:cubicBezTo>
                    <a:pt x="24" y="132"/>
                    <a:pt x="27" y="133"/>
                    <a:pt x="29" y="134"/>
                  </a:cubicBezTo>
                  <a:cubicBezTo>
                    <a:pt x="30" y="135"/>
                    <a:pt x="31" y="136"/>
                    <a:pt x="32" y="137"/>
                  </a:cubicBezTo>
                  <a:cubicBezTo>
                    <a:pt x="43" y="146"/>
                    <a:pt x="57" y="134"/>
                    <a:pt x="62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0"/>
                    <a:pt x="67" y="118"/>
                    <a:pt x="70" y="115"/>
                  </a:cubicBezTo>
                  <a:cubicBezTo>
                    <a:pt x="72" y="113"/>
                    <a:pt x="74" y="112"/>
                    <a:pt x="75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4" y="103"/>
                    <a:pt x="93" y="95"/>
                    <a:pt x="101" y="87"/>
                  </a:cubicBezTo>
                  <a:cubicBezTo>
                    <a:pt x="105" y="83"/>
                    <a:pt x="110" y="79"/>
                    <a:pt x="114" y="75"/>
                  </a:cubicBezTo>
                  <a:cubicBezTo>
                    <a:pt x="118" y="71"/>
                    <a:pt x="122" y="66"/>
                    <a:pt x="125" y="62"/>
                  </a:cubicBezTo>
                  <a:cubicBezTo>
                    <a:pt x="137" y="50"/>
                    <a:pt x="148" y="39"/>
                    <a:pt x="155" y="23"/>
                  </a:cubicBezTo>
                  <a:cubicBezTo>
                    <a:pt x="159" y="18"/>
                    <a:pt x="162" y="14"/>
                    <a:pt x="162" y="8"/>
                  </a:cubicBezTo>
                  <a:cubicBezTo>
                    <a:pt x="162" y="2"/>
                    <a:pt x="155" y="0"/>
                    <a:pt x="150" y="4"/>
                  </a:cubicBezTo>
                  <a:close/>
                  <a:moveTo>
                    <a:pt x="226" y="207"/>
                  </a:moveTo>
                  <a:cubicBezTo>
                    <a:pt x="226" y="204"/>
                    <a:pt x="224" y="201"/>
                    <a:pt x="221" y="201"/>
                  </a:cubicBezTo>
                  <a:cubicBezTo>
                    <a:pt x="213" y="199"/>
                    <a:pt x="205" y="199"/>
                    <a:pt x="197" y="198"/>
                  </a:cubicBezTo>
                  <a:cubicBezTo>
                    <a:pt x="199" y="188"/>
                    <a:pt x="201" y="178"/>
                    <a:pt x="202" y="169"/>
                  </a:cubicBezTo>
                  <a:cubicBezTo>
                    <a:pt x="203" y="167"/>
                    <a:pt x="203" y="164"/>
                    <a:pt x="204" y="162"/>
                  </a:cubicBezTo>
                  <a:cubicBezTo>
                    <a:pt x="206" y="148"/>
                    <a:pt x="208" y="133"/>
                    <a:pt x="210" y="119"/>
                  </a:cubicBezTo>
                  <a:cubicBezTo>
                    <a:pt x="211" y="117"/>
                    <a:pt x="211" y="115"/>
                    <a:pt x="211" y="113"/>
                  </a:cubicBezTo>
                  <a:cubicBezTo>
                    <a:pt x="214" y="100"/>
                    <a:pt x="215" y="87"/>
                    <a:pt x="216" y="74"/>
                  </a:cubicBezTo>
                  <a:cubicBezTo>
                    <a:pt x="217" y="71"/>
                    <a:pt x="217" y="67"/>
                    <a:pt x="217" y="63"/>
                  </a:cubicBezTo>
                  <a:cubicBezTo>
                    <a:pt x="219" y="52"/>
                    <a:pt x="224" y="39"/>
                    <a:pt x="222" y="29"/>
                  </a:cubicBezTo>
                  <a:cubicBezTo>
                    <a:pt x="221" y="26"/>
                    <a:pt x="219" y="24"/>
                    <a:pt x="217" y="24"/>
                  </a:cubicBezTo>
                  <a:cubicBezTo>
                    <a:pt x="217" y="23"/>
                    <a:pt x="216" y="23"/>
                    <a:pt x="216" y="22"/>
                  </a:cubicBezTo>
                  <a:cubicBezTo>
                    <a:pt x="215" y="18"/>
                    <a:pt x="215" y="13"/>
                    <a:pt x="215" y="8"/>
                  </a:cubicBezTo>
                  <a:cubicBezTo>
                    <a:pt x="215" y="4"/>
                    <a:pt x="209" y="4"/>
                    <a:pt x="209" y="8"/>
                  </a:cubicBezTo>
                  <a:cubicBezTo>
                    <a:pt x="208" y="13"/>
                    <a:pt x="208" y="18"/>
                    <a:pt x="208" y="23"/>
                  </a:cubicBezTo>
                  <a:cubicBezTo>
                    <a:pt x="206" y="24"/>
                    <a:pt x="205" y="26"/>
                    <a:pt x="205" y="28"/>
                  </a:cubicBezTo>
                  <a:cubicBezTo>
                    <a:pt x="204" y="35"/>
                    <a:pt x="204" y="41"/>
                    <a:pt x="204" y="48"/>
                  </a:cubicBezTo>
                  <a:cubicBezTo>
                    <a:pt x="200" y="63"/>
                    <a:pt x="197" y="79"/>
                    <a:pt x="194" y="95"/>
                  </a:cubicBezTo>
                  <a:cubicBezTo>
                    <a:pt x="189" y="116"/>
                    <a:pt x="183" y="138"/>
                    <a:pt x="179" y="160"/>
                  </a:cubicBezTo>
                  <a:cubicBezTo>
                    <a:pt x="178" y="169"/>
                    <a:pt x="170" y="188"/>
                    <a:pt x="172" y="200"/>
                  </a:cubicBezTo>
                  <a:cubicBezTo>
                    <a:pt x="170" y="204"/>
                    <a:pt x="171" y="209"/>
                    <a:pt x="176" y="211"/>
                  </a:cubicBezTo>
                  <a:cubicBezTo>
                    <a:pt x="186" y="215"/>
                    <a:pt x="196" y="220"/>
                    <a:pt x="207" y="222"/>
                  </a:cubicBezTo>
                  <a:cubicBezTo>
                    <a:pt x="210" y="222"/>
                    <a:pt x="213" y="221"/>
                    <a:pt x="215" y="219"/>
                  </a:cubicBezTo>
                  <a:cubicBezTo>
                    <a:pt x="216" y="219"/>
                    <a:pt x="218" y="219"/>
                    <a:pt x="219" y="219"/>
                  </a:cubicBezTo>
                  <a:cubicBezTo>
                    <a:pt x="225" y="219"/>
                    <a:pt x="228" y="211"/>
                    <a:pt x="226" y="207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619"/>
            <p:cNvSpPr>
              <a:spLocks noEditPoints="1"/>
            </p:cNvSpPr>
            <p:nvPr/>
          </p:nvSpPr>
          <p:spPr bwMode="auto">
            <a:xfrm>
              <a:off x="5256929" y="2453240"/>
              <a:ext cx="536264" cy="330891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0" y="42"/>
                </a:cxn>
                <a:cxn ang="0">
                  <a:pos x="58" y="42"/>
                </a:cxn>
                <a:cxn ang="0">
                  <a:pos x="58" y="42"/>
                </a:cxn>
                <a:cxn ang="0">
                  <a:pos x="53" y="41"/>
                </a:cxn>
                <a:cxn ang="0">
                  <a:pos x="44" y="37"/>
                </a:cxn>
                <a:cxn ang="0">
                  <a:pos x="39" y="33"/>
                </a:cxn>
                <a:cxn ang="0">
                  <a:pos x="38" y="30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5" y="22"/>
                </a:cxn>
                <a:cxn ang="0">
                  <a:pos x="32" y="8"/>
                </a:cxn>
                <a:cxn ang="0">
                  <a:pos x="8" y="10"/>
                </a:cxn>
                <a:cxn ang="0">
                  <a:pos x="3" y="29"/>
                </a:cxn>
                <a:cxn ang="0">
                  <a:pos x="17" y="48"/>
                </a:cxn>
                <a:cxn ang="0">
                  <a:pos x="57" y="63"/>
                </a:cxn>
                <a:cxn ang="0">
                  <a:pos x="61" y="59"/>
                </a:cxn>
                <a:cxn ang="0">
                  <a:pos x="67" y="49"/>
                </a:cxn>
                <a:cxn ang="0">
                  <a:pos x="233" y="119"/>
                </a:cxn>
                <a:cxn ang="0">
                  <a:pos x="201" y="118"/>
                </a:cxn>
                <a:cxn ang="0">
                  <a:pos x="198" y="120"/>
                </a:cxn>
                <a:cxn ang="0">
                  <a:pos x="179" y="118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8" y="133"/>
                </a:cxn>
                <a:cxn ang="0">
                  <a:pos x="199" y="140"/>
                </a:cxn>
                <a:cxn ang="0">
                  <a:pos x="235" y="139"/>
                </a:cxn>
                <a:cxn ang="0">
                  <a:pos x="233" y="119"/>
                </a:cxn>
              </a:cxnLst>
              <a:rect l="0" t="0" r="r" b="b"/>
              <a:pathLst>
                <a:path w="241" h="149">
                  <a:moveTo>
                    <a:pt x="67" y="49"/>
                  </a:moveTo>
                  <a:cubicBezTo>
                    <a:pt x="70" y="44"/>
                    <a:pt x="64" y="41"/>
                    <a:pt x="60" y="42"/>
                  </a:cubicBezTo>
                  <a:cubicBezTo>
                    <a:pt x="59" y="42"/>
                    <a:pt x="59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4" y="41"/>
                    <a:pt x="53" y="41"/>
                  </a:cubicBezTo>
                  <a:cubicBezTo>
                    <a:pt x="50" y="40"/>
                    <a:pt x="47" y="40"/>
                    <a:pt x="44" y="37"/>
                  </a:cubicBezTo>
                  <a:cubicBezTo>
                    <a:pt x="43" y="36"/>
                    <a:pt x="41" y="35"/>
                    <a:pt x="39" y="33"/>
                  </a:cubicBezTo>
                  <a:cubicBezTo>
                    <a:pt x="39" y="32"/>
                    <a:pt x="38" y="31"/>
                    <a:pt x="38" y="30"/>
                  </a:cubicBezTo>
                  <a:cubicBezTo>
                    <a:pt x="38" y="29"/>
                    <a:pt x="37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4"/>
                    <a:pt x="35" y="23"/>
                    <a:pt x="35" y="22"/>
                  </a:cubicBezTo>
                  <a:cubicBezTo>
                    <a:pt x="36" y="17"/>
                    <a:pt x="36" y="13"/>
                    <a:pt x="32" y="8"/>
                  </a:cubicBezTo>
                  <a:cubicBezTo>
                    <a:pt x="25" y="0"/>
                    <a:pt x="14" y="3"/>
                    <a:pt x="8" y="10"/>
                  </a:cubicBezTo>
                  <a:cubicBezTo>
                    <a:pt x="4" y="14"/>
                    <a:pt x="0" y="23"/>
                    <a:pt x="3" y="29"/>
                  </a:cubicBezTo>
                  <a:cubicBezTo>
                    <a:pt x="3" y="37"/>
                    <a:pt x="12" y="44"/>
                    <a:pt x="17" y="48"/>
                  </a:cubicBezTo>
                  <a:cubicBezTo>
                    <a:pt x="29" y="56"/>
                    <a:pt x="41" y="65"/>
                    <a:pt x="57" y="63"/>
                  </a:cubicBezTo>
                  <a:cubicBezTo>
                    <a:pt x="59" y="62"/>
                    <a:pt x="61" y="61"/>
                    <a:pt x="61" y="59"/>
                  </a:cubicBezTo>
                  <a:cubicBezTo>
                    <a:pt x="64" y="56"/>
                    <a:pt x="66" y="53"/>
                    <a:pt x="67" y="49"/>
                  </a:cubicBezTo>
                  <a:close/>
                  <a:moveTo>
                    <a:pt x="233" y="119"/>
                  </a:moveTo>
                  <a:cubicBezTo>
                    <a:pt x="223" y="113"/>
                    <a:pt x="211" y="118"/>
                    <a:pt x="201" y="118"/>
                  </a:cubicBezTo>
                  <a:cubicBezTo>
                    <a:pt x="199" y="118"/>
                    <a:pt x="198" y="119"/>
                    <a:pt x="198" y="120"/>
                  </a:cubicBezTo>
                  <a:cubicBezTo>
                    <a:pt x="191" y="120"/>
                    <a:pt x="185" y="119"/>
                    <a:pt x="179" y="118"/>
                  </a:cubicBezTo>
                  <a:cubicBezTo>
                    <a:pt x="175" y="117"/>
                    <a:pt x="172" y="122"/>
                    <a:pt x="173" y="125"/>
                  </a:cubicBezTo>
                  <a:cubicBezTo>
                    <a:pt x="173" y="127"/>
                    <a:pt x="174" y="128"/>
                    <a:pt x="174" y="130"/>
                  </a:cubicBezTo>
                  <a:cubicBezTo>
                    <a:pt x="175" y="132"/>
                    <a:pt x="176" y="133"/>
                    <a:pt x="178" y="133"/>
                  </a:cubicBezTo>
                  <a:cubicBezTo>
                    <a:pt x="183" y="138"/>
                    <a:pt x="192" y="139"/>
                    <a:pt x="199" y="140"/>
                  </a:cubicBezTo>
                  <a:cubicBezTo>
                    <a:pt x="210" y="142"/>
                    <a:pt x="225" y="149"/>
                    <a:pt x="235" y="139"/>
                  </a:cubicBezTo>
                  <a:cubicBezTo>
                    <a:pt x="241" y="133"/>
                    <a:pt x="239" y="123"/>
                    <a:pt x="233" y="119"/>
                  </a:cubicBezTo>
                  <a:close/>
                </a:path>
              </a:pathLst>
            </a:custGeom>
            <a:solidFill>
              <a:srgbClr val="A70E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620"/>
            <p:cNvSpPr>
              <a:spLocks noEditPoints="1"/>
            </p:cNvSpPr>
            <p:nvPr/>
          </p:nvSpPr>
          <p:spPr bwMode="auto">
            <a:xfrm>
              <a:off x="5382391" y="1675979"/>
              <a:ext cx="900435" cy="664003"/>
            </a:xfrm>
            <a:custGeom>
              <a:avLst/>
              <a:gdLst/>
              <a:ahLst/>
              <a:cxnLst>
                <a:cxn ang="0">
                  <a:pos x="153" y="168"/>
                </a:cxn>
                <a:cxn ang="0">
                  <a:pos x="160" y="161"/>
                </a:cxn>
                <a:cxn ang="0">
                  <a:pos x="90" y="113"/>
                </a:cxn>
                <a:cxn ang="0">
                  <a:pos x="61" y="48"/>
                </a:cxn>
                <a:cxn ang="0">
                  <a:pos x="67" y="40"/>
                </a:cxn>
                <a:cxn ang="0">
                  <a:pos x="74" y="26"/>
                </a:cxn>
                <a:cxn ang="0">
                  <a:pos x="72" y="26"/>
                </a:cxn>
                <a:cxn ang="0">
                  <a:pos x="59" y="30"/>
                </a:cxn>
                <a:cxn ang="0">
                  <a:pos x="54" y="21"/>
                </a:cxn>
                <a:cxn ang="0">
                  <a:pos x="54" y="6"/>
                </a:cxn>
                <a:cxn ang="0">
                  <a:pos x="43" y="22"/>
                </a:cxn>
                <a:cxn ang="0">
                  <a:pos x="39" y="6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20" y="15"/>
                </a:cxn>
                <a:cxn ang="0">
                  <a:pos x="24" y="37"/>
                </a:cxn>
                <a:cxn ang="0">
                  <a:pos x="24" y="39"/>
                </a:cxn>
                <a:cxn ang="0">
                  <a:pos x="8" y="37"/>
                </a:cxn>
                <a:cxn ang="0">
                  <a:pos x="3" y="45"/>
                </a:cxn>
                <a:cxn ang="0">
                  <a:pos x="42" y="60"/>
                </a:cxn>
                <a:cxn ang="0">
                  <a:pos x="69" y="130"/>
                </a:cxn>
                <a:cxn ang="0">
                  <a:pos x="109" y="159"/>
                </a:cxn>
                <a:cxn ang="0">
                  <a:pos x="388" y="268"/>
                </a:cxn>
                <a:cxn ang="0">
                  <a:pos x="399" y="257"/>
                </a:cxn>
                <a:cxn ang="0">
                  <a:pos x="379" y="256"/>
                </a:cxn>
                <a:cxn ang="0">
                  <a:pos x="396" y="248"/>
                </a:cxn>
                <a:cxn ang="0">
                  <a:pos x="378" y="240"/>
                </a:cxn>
                <a:cxn ang="0">
                  <a:pos x="368" y="225"/>
                </a:cxn>
                <a:cxn ang="0">
                  <a:pos x="283" y="235"/>
                </a:cxn>
                <a:cxn ang="0">
                  <a:pos x="229" y="173"/>
                </a:cxn>
                <a:cxn ang="0">
                  <a:pos x="218" y="185"/>
                </a:cxn>
                <a:cxn ang="0">
                  <a:pos x="352" y="278"/>
                </a:cxn>
                <a:cxn ang="0">
                  <a:pos x="362" y="279"/>
                </a:cxn>
                <a:cxn ang="0">
                  <a:pos x="386" y="288"/>
                </a:cxn>
                <a:cxn ang="0">
                  <a:pos x="386" y="280"/>
                </a:cxn>
                <a:cxn ang="0">
                  <a:pos x="394" y="270"/>
                </a:cxn>
              </a:cxnLst>
              <a:rect l="0" t="0" r="r" b="b"/>
              <a:pathLst>
                <a:path w="405" h="299">
                  <a:moveTo>
                    <a:pt x="109" y="159"/>
                  </a:moveTo>
                  <a:cubicBezTo>
                    <a:pt x="123" y="166"/>
                    <a:pt x="137" y="169"/>
                    <a:pt x="153" y="168"/>
                  </a:cubicBezTo>
                  <a:cubicBezTo>
                    <a:pt x="157" y="168"/>
                    <a:pt x="159" y="164"/>
                    <a:pt x="159" y="161"/>
                  </a:cubicBezTo>
                  <a:cubicBezTo>
                    <a:pt x="159" y="161"/>
                    <a:pt x="160" y="161"/>
                    <a:pt x="160" y="161"/>
                  </a:cubicBezTo>
                  <a:cubicBezTo>
                    <a:pt x="165" y="160"/>
                    <a:pt x="164" y="153"/>
                    <a:pt x="160" y="153"/>
                  </a:cubicBezTo>
                  <a:cubicBezTo>
                    <a:pt x="130" y="153"/>
                    <a:pt x="108" y="133"/>
                    <a:pt x="90" y="113"/>
                  </a:cubicBezTo>
                  <a:cubicBezTo>
                    <a:pt x="74" y="96"/>
                    <a:pt x="67" y="72"/>
                    <a:pt x="62" y="50"/>
                  </a:cubicBezTo>
                  <a:cubicBezTo>
                    <a:pt x="62" y="49"/>
                    <a:pt x="61" y="48"/>
                    <a:pt x="61" y="48"/>
                  </a:cubicBezTo>
                  <a:cubicBezTo>
                    <a:pt x="61" y="47"/>
                    <a:pt x="62" y="46"/>
                    <a:pt x="62" y="46"/>
                  </a:cubicBezTo>
                  <a:cubicBezTo>
                    <a:pt x="63" y="43"/>
                    <a:pt x="65" y="42"/>
                    <a:pt x="67" y="40"/>
                  </a:cubicBezTo>
                  <a:cubicBezTo>
                    <a:pt x="72" y="39"/>
                    <a:pt x="77" y="38"/>
                    <a:pt x="78" y="32"/>
                  </a:cubicBezTo>
                  <a:cubicBezTo>
                    <a:pt x="79" y="29"/>
                    <a:pt x="77" y="25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25"/>
                    <a:pt x="73" y="25"/>
                    <a:pt x="72" y="26"/>
                  </a:cubicBezTo>
                  <a:cubicBezTo>
                    <a:pt x="72" y="26"/>
                    <a:pt x="72" y="26"/>
                    <a:pt x="71" y="26"/>
                  </a:cubicBezTo>
                  <a:cubicBezTo>
                    <a:pt x="67" y="27"/>
                    <a:pt x="63" y="29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7"/>
                    <a:pt x="58" y="24"/>
                    <a:pt x="54" y="21"/>
                  </a:cubicBezTo>
                  <a:cubicBezTo>
                    <a:pt x="54" y="19"/>
                    <a:pt x="54" y="18"/>
                    <a:pt x="54" y="17"/>
                  </a:cubicBezTo>
                  <a:cubicBezTo>
                    <a:pt x="54" y="13"/>
                    <a:pt x="54" y="10"/>
                    <a:pt x="54" y="6"/>
                  </a:cubicBezTo>
                  <a:cubicBezTo>
                    <a:pt x="54" y="0"/>
                    <a:pt x="46" y="0"/>
                    <a:pt x="45" y="6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1"/>
                    <a:pt x="43" y="20"/>
                    <a:pt x="42" y="20"/>
                  </a:cubicBezTo>
                  <a:cubicBezTo>
                    <a:pt x="41" y="14"/>
                    <a:pt x="39" y="8"/>
                    <a:pt x="39" y="6"/>
                  </a:cubicBezTo>
                  <a:cubicBezTo>
                    <a:pt x="37" y="2"/>
                    <a:pt x="29" y="4"/>
                    <a:pt x="29" y="8"/>
                  </a:cubicBezTo>
                  <a:cubicBezTo>
                    <a:pt x="29" y="12"/>
                    <a:pt x="30" y="16"/>
                    <a:pt x="31" y="19"/>
                  </a:cubicBezTo>
                  <a:cubicBezTo>
                    <a:pt x="31" y="23"/>
                    <a:pt x="31" y="26"/>
                    <a:pt x="32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29" y="26"/>
                    <a:pt x="27" y="24"/>
                    <a:pt x="26" y="23"/>
                  </a:cubicBezTo>
                  <a:cubicBezTo>
                    <a:pt x="24" y="20"/>
                    <a:pt x="22" y="18"/>
                    <a:pt x="20" y="15"/>
                  </a:cubicBezTo>
                  <a:cubicBezTo>
                    <a:pt x="17" y="10"/>
                    <a:pt x="9" y="14"/>
                    <a:pt x="12" y="20"/>
                  </a:cubicBezTo>
                  <a:cubicBezTo>
                    <a:pt x="14" y="24"/>
                    <a:pt x="19" y="31"/>
                    <a:pt x="24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3" y="39"/>
                    <a:pt x="22" y="40"/>
                    <a:pt x="22" y="41"/>
                  </a:cubicBezTo>
                  <a:cubicBezTo>
                    <a:pt x="17" y="40"/>
                    <a:pt x="12" y="38"/>
                    <a:pt x="8" y="37"/>
                  </a:cubicBezTo>
                  <a:cubicBezTo>
                    <a:pt x="5" y="35"/>
                    <a:pt x="2" y="37"/>
                    <a:pt x="1" y="39"/>
                  </a:cubicBezTo>
                  <a:cubicBezTo>
                    <a:pt x="0" y="41"/>
                    <a:pt x="1" y="43"/>
                    <a:pt x="3" y="45"/>
                  </a:cubicBezTo>
                  <a:cubicBezTo>
                    <a:pt x="9" y="48"/>
                    <a:pt x="16" y="51"/>
                    <a:pt x="22" y="51"/>
                  </a:cubicBezTo>
                  <a:cubicBezTo>
                    <a:pt x="31" y="54"/>
                    <a:pt x="39" y="57"/>
                    <a:pt x="42" y="60"/>
                  </a:cubicBezTo>
                  <a:cubicBezTo>
                    <a:pt x="42" y="70"/>
                    <a:pt x="45" y="81"/>
                    <a:pt x="48" y="89"/>
                  </a:cubicBezTo>
                  <a:cubicBezTo>
                    <a:pt x="53" y="103"/>
                    <a:pt x="60" y="119"/>
                    <a:pt x="69" y="130"/>
                  </a:cubicBezTo>
                  <a:cubicBezTo>
                    <a:pt x="78" y="142"/>
                    <a:pt x="91" y="148"/>
                    <a:pt x="104" y="155"/>
                  </a:cubicBezTo>
                  <a:cubicBezTo>
                    <a:pt x="106" y="156"/>
                    <a:pt x="107" y="158"/>
                    <a:pt x="109" y="159"/>
                  </a:cubicBezTo>
                  <a:close/>
                  <a:moveTo>
                    <a:pt x="394" y="270"/>
                  </a:moveTo>
                  <a:cubicBezTo>
                    <a:pt x="392" y="269"/>
                    <a:pt x="390" y="269"/>
                    <a:pt x="388" y="268"/>
                  </a:cubicBezTo>
                  <a:cubicBezTo>
                    <a:pt x="391" y="268"/>
                    <a:pt x="394" y="268"/>
                    <a:pt x="397" y="268"/>
                  </a:cubicBezTo>
                  <a:cubicBezTo>
                    <a:pt x="404" y="268"/>
                    <a:pt x="405" y="259"/>
                    <a:pt x="399" y="257"/>
                  </a:cubicBezTo>
                  <a:cubicBezTo>
                    <a:pt x="394" y="255"/>
                    <a:pt x="388" y="256"/>
                    <a:pt x="382" y="256"/>
                  </a:cubicBezTo>
                  <a:cubicBezTo>
                    <a:pt x="381" y="256"/>
                    <a:pt x="380" y="256"/>
                    <a:pt x="379" y="256"/>
                  </a:cubicBezTo>
                  <a:cubicBezTo>
                    <a:pt x="381" y="255"/>
                    <a:pt x="383" y="255"/>
                    <a:pt x="384" y="254"/>
                  </a:cubicBezTo>
                  <a:cubicBezTo>
                    <a:pt x="389" y="253"/>
                    <a:pt x="393" y="251"/>
                    <a:pt x="396" y="248"/>
                  </a:cubicBezTo>
                  <a:cubicBezTo>
                    <a:pt x="400" y="244"/>
                    <a:pt x="398" y="238"/>
                    <a:pt x="392" y="238"/>
                  </a:cubicBezTo>
                  <a:cubicBezTo>
                    <a:pt x="387" y="237"/>
                    <a:pt x="383" y="238"/>
                    <a:pt x="378" y="240"/>
                  </a:cubicBezTo>
                  <a:cubicBezTo>
                    <a:pt x="376" y="241"/>
                    <a:pt x="374" y="243"/>
                    <a:pt x="371" y="245"/>
                  </a:cubicBezTo>
                  <a:cubicBezTo>
                    <a:pt x="373" y="236"/>
                    <a:pt x="374" y="227"/>
                    <a:pt x="368" y="225"/>
                  </a:cubicBezTo>
                  <a:cubicBezTo>
                    <a:pt x="355" y="220"/>
                    <a:pt x="352" y="242"/>
                    <a:pt x="350" y="253"/>
                  </a:cubicBezTo>
                  <a:cubicBezTo>
                    <a:pt x="325" y="257"/>
                    <a:pt x="305" y="245"/>
                    <a:pt x="283" y="235"/>
                  </a:cubicBezTo>
                  <a:cubicBezTo>
                    <a:pt x="270" y="229"/>
                    <a:pt x="258" y="213"/>
                    <a:pt x="251" y="202"/>
                  </a:cubicBezTo>
                  <a:cubicBezTo>
                    <a:pt x="244" y="191"/>
                    <a:pt x="236" y="183"/>
                    <a:pt x="229" y="173"/>
                  </a:cubicBezTo>
                  <a:cubicBezTo>
                    <a:pt x="226" y="169"/>
                    <a:pt x="220" y="172"/>
                    <a:pt x="220" y="177"/>
                  </a:cubicBezTo>
                  <a:cubicBezTo>
                    <a:pt x="218" y="178"/>
                    <a:pt x="216" y="181"/>
                    <a:pt x="218" y="185"/>
                  </a:cubicBezTo>
                  <a:cubicBezTo>
                    <a:pt x="242" y="235"/>
                    <a:pt x="289" y="281"/>
                    <a:pt x="349" y="276"/>
                  </a:cubicBezTo>
                  <a:cubicBezTo>
                    <a:pt x="350" y="277"/>
                    <a:pt x="351" y="278"/>
                    <a:pt x="352" y="278"/>
                  </a:cubicBezTo>
                  <a:cubicBezTo>
                    <a:pt x="354" y="278"/>
                    <a:pt x="355" y="278"/>
                    <a:pt x="357" y="279"/>
                  </a:cubicBezTo>
                  <a:cubicBezTo>
                    <a:pt x="358" y="279"/>
                    <a:pt x="360" y="279"/>
                    <a:pt x="362" y="279"/>
                  </a:cubicBezTo>
                  <a:cubicBezTo>
                    <a:pt x="367" y="285"/>
                    <a:pt x="371" y="291"/>
                    <a:pt x="378" y="295"/>
                  </a:cubicBezTo>
                  <a:cubicBezTo>
                    <a:pt x="383" y="299"/>
                    <a:pt x="389" y="293"/>
                    <a:pt x="386" y="288"/>
                  </a:cubicBezTo>
                  <a:cubicBezTo>
                    <a:pt x="385" y="283"/>
                    <a:pt x="382" y="280"/>
                    <a:pt x="379" y="277"/>
                  </a:cubicBezTo>
                  <a:cubicBezTo>
                    <a:pt x="381" y="278"/>
                    <a:pt x="384" y="279"/>
                    <a:pt x="386" y="280"/>
                  </a:cubicBezTo>
                  <a:cubicBezTo>
                    <a:pt x="389" y="281"/>
                    <a:pt x="391" y="281"/>
                    <a:pt x="392" y="281"/>
                  </a:cubicBezTo>
                  <a:cubicBezTo>
                    <a:pt x="399" y="281"/>
                    <a:pt x="401" y="271"/>
                    <a:pt x="394" y="270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621"/>
            <p:cNvSpPr>
              <a:spLocks/>
            </p:cNvSpPr>
            <p:nvPr/>
          </p:nvSpPr>
          <p:spPr bwMode="auto">
            <a:xfrm>
              <a:off x="5444566" y="1940248"/>
              <a:ext cx="539595" cy="526317"/>
            </a:xfrm>
            <a:custGeom>
              <a:avLst/>
              <a:gdLst/>
              <a:ahLst/>
              <a:cxnLst>
                <a:cxn ang="0">
                  <a:pos x="209" y="169"/>
                </a:cxn>
                <a:cxn ang="0">
                  <a:pos x="185" y="147"/>
                </a:cxn>
                <a:cxn ang="0">
                  <a:pos x="178" y="133"/>
                </a:cxn>
                <a:cxn ang="0">
                  <a:pos x="187" y="103"/>
                </a:cxn>
                <a:cxn ang="0">
                  <a:pos x="190" y="95"/>
                </a:cxn>
                <a:cxn ang="0">
                  <a:pos x="217" y="95"/>
                </a:cxn>
                <a:cxn ang="0">
                  <a:pos x="209" y="48"/>
                </a:cxn>
                <a:cxn ang="0">
                  <a:pos x="194" y="40"/>
                </a:cxn>
                <a:cxn ang="0">
                  <a:pos x="178" y="41"/>
                </a:cxn>
                <a:cxn ang="0">
                  <a:pos x="167" y="34"/>
                </a:cxn>
                <a:cxn ang="0">
                  <a:pos x="164" y="22"/>
                </a:cxn>
                <a:cxn ang="0">
                  <a:pos x="138" y="20"/>
                </a:cxn>
                <a:cxn ang="0">
                  <a:pos x="137" y="18"/>
                </a:cxn>
                <a:cxn ang="0">
                  <a:pos x="134" y="12"/>
                </a:cxn>
                <a:cxn ang="0">
                  <a:pos x="102" y="17"/>
                </a:cxn>
                <a:cxn ang="0">
                  <a:pos x="107" y="57"/>
                </a:cxn>
                <a:cxn ang="0">
                  <a:pos x="116" y="58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7" y="88"/>
                </a:cxn>
                <a:cxn ang="0">
                  <a:pos x="7" y="111"/>
                </a:cxn>
                <a:cxn ang="0">
                  <a:pos x="1" y="119"/>
                </a:cxn>
                <a:cxn ang="0">
                  <a:pos x="15" y="153"/>
                </a:cxn>
                <a:cxn ang="0">
                  <a:pos x="28" y="157"/>
                </a:cxn>
                <a:cxn ang="0">
                  <a:pos x="42" y="174"/>
                </a:cxn>
                <a:cxn ang="0">
                  <a:pos x="62" y="201"/>
                </a:cxn>
                <a:cxn ang="0">
                  <a:pos x="118" y="217"/>
                </a:cxn>
                <a:cxn ang="0">
                  <a:pos x="180" y="231"/>
                </a:cxn>
                <a:cxn ang="0">
                  <a:pos x="227" y="203"/>
                </a:cxn>
                <a:cxn ang="0">
                  <a:pos x="209" y="169"/>
                </a:cxn>
              </a:cxnLst>
              <a:rect l="0" t="0" r="r" b="b"/>
              <a:pathLst>
                <a:path w="243" h="237">
                  <a:moveTo>
                    <a:pt x="209" y="169"/>
                  </a:moveTo>
                  <a:cubicBezTo>
                    <a:pt x="200" y="162"/>
                    <a:pt x="192" y="155"/>
                    <a:pt x="185" y="147"/>
                  </a:cubicBezTo>
                  <a:cubicBezTo>
                    <a:pt x="183" y="143"/>
                    <a:pt x="181" y="137"/>
                    <a:pt x="178" y="133"/>
                  </a:cubicBezTo>
                  <a:cubicBezTo>
                    <a:pt x="183" y="123"/>
                    <a:pt x="183" y="112"/>
                    <a:pt x="187" y="103"/>
                  </a:cubicBezTo>
                  <a:cubicBezTo>
                    <a:pt x="188" y="101"/>
                    <a:pt x="189" y="98"/>
                    <a:pt x="190" y="95"/>
                  </a:cubicBezTo>
                  <a:cubicBezTo>
                    <a:pt x="196" y="101"/>
                    <a:pt x="211" y="98"/>
                    <a:pt x="217" y="95"/>
                  </a:cubicBezTo>
                  <a:cubicBezTo>
                    <a:pt x="243" y="85"/>
                    <a:pt x="231" y="41"/>
                    <a:pt x="209" y="48"/>
                  </a:cubicBezTo>
                  <a:cubicBezTo>
                    <a:pt x="205" y="44"/>
                    <a:pt x="198" y="39"/>
                    <a:pt x="194" y="40"/>
                  </a:cubicBezTo>
                  <a:cubicBezTo>
                    <a:pt x="188" y="41"/>
                    <a:pt x="186" y="43"/>
                    <a:pt x="178" y="41"/>
                  </a:cubicBezTo>
                  <a:cubicBezTo>
                    <a:pt x="172" y="40"/>
                    <a:pt x="169" y="38"/>
                    <a:pt x="167" y="34"/>
                  </a:cubicBezTo>
                  <a:cubicBezTo>
                    <a:pt x="164" y="26"/>
                    <a:pt x="170" y="23"/>
                    <a:pt x="164" y="22"/>
                  </a:cubicBezTo>
                  <a:cubicBezTo>
                    <a:pt x="156" y="21"/>
                    <a:pt x="147" y="21"/>
                    <a:pt x="138" y="20"/>
                  </a:cubicBezTo>
                  <a:cubicBezTo>
                    <a:pt x="138" y="19"/>
                    <a:pt x="137" y="19"/>
                    <a:pt x="137" y="18"/>
                  </a:cubicBezTo>
                  <a:cubicBezTo>
                    <a:pt x="137" y="16"/>
                    <a:pt x="136" y="14"/>
                    <a:pt x="134" y="12"/>
                  </a:cubicBezTo>
                  <a:cubicBezTo>
                    <a:pt x="124" y="0"/>
                    <a:pt x="110" y="7"/>
                    <a:pt x="102" y="17"/>
                  </a:cubicBezTo>
                  <a:cubicBezTo>
                    <a:pt x="91" y="32"/>
                    <a:pt x="89" y="48"/>
                    <a:pt x="107" y="57"/>
                  </a:cubicBezTo>
                  <a:cubicBezTo>
                    <a:pt x="110" y="58"/>
                    <a:pt x="113" y="59"/>
                    <a:pt x="116" y="58"/>
                  </a:cubicBezTo>
                  <a:cubicBezTo>
                    <a:pt x="113" y="64"/>
                    <a:pt x="110" y="70"/>
                    <a:pt x="108" y="76"/>
                  </a:cubicBezTo>
                  <a:cubicBezTo>
                    <a:pt x="106" y="79"/>
                    <a:pt x="103" y="82"/>
                    <a:pt x="102" y="86"/>
                  </a:cubicBezTo>
                  <a:cubicBezTo>
                    <a:pt x="100" y="86"/>
                    <a:pt x="98" y="86"/>
                    <a:pt x="97" y="88"/>
                  </a:cubicBezTo>
                  <a:cubicBezTo>
                    <a:pt x="82" y="115"/>
                    <a:pt x="32" y="115"/>
                    <a:pt x="7" y="111"/>
                  </a:cubicBezTo>
                  <a:cubicBezTo>
                    <a:pt x="3" y="111"/>
                    <a:pt x="0" y="115"/>
                    <a:pt x="1" y="119"/>
                  </a:cubicBezTo>
                  <a:cubicBezTo>
                    <a:pt x="3" y="130"/>
                    <a:pt x="2" y="148"/>
                    <a:pt x="15" y="153"/>
                  </a:cubicBezTo>
                  <a:cubicBezTo>
                    <a:pt x="20" y="155"/>
                    <a:pt x="24" y="156"/>
                    <a:pt x="28" y="157"/>
                  </a:cubicBezTo>
                  <a:cubicBezTo>
                    <a:pt x="36" y="158"/>
                    <a:pt x="39" y="168"/>
                    <a:pt x="42" y="174"/>
                  </a:cubicBezTo>
                  <a:cubicBezTo>
                    <a:pt x="47" y="184"/>
                    <a:pt x="54" y="193"/>
                    <a:pt x="62" y="201"/>
                  </a:cubicBezTo>
                  <a:cubicBezTo>
                    <a:pt x="79" y="216"/>
                    <a:pt x="102" y="204"/>
                    <a:pt x="118" y="217"/>
                  </a:cubicBezTo>
                  <a:cubicBezTo>
                    <a:pt x="137" y="231"/>
                    <a:pt x="157" y="237"/>
                    <a:pt x="180" y="231"/>
                  </a:cubicBezTo>
                  <a:cubicBezTo>
                    <a:pt x="198" y="227"/>
                    <a:pt x="215" y="216"/>
                    <a:pt x="227" y="203"/>
                  </a:cubicBezTo>
                  <a:cubicBezTo>
                    <a:pt x="238" y="190"/>
                    <a:pt x="216" y="177"/>
                    <a:pt x="209" y="16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622"/>
            <p:cNvSpPr>
              <a:spLocks noEditPoints="1"/>
            </p:cNvSpPr>
            <p:nvPr/>
          </p:nvSpPr>
          <p:spPr bwMode="auto">
            <a:xfrm>
              <a:off x="5471213" y="1991325"/>
              <a:ext cx="457435" cy="437487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3" y="111"/>
                </a:cxn>
                <a:cxn ang="0">
                  <a:pos x="90" y="63"/>
                </a:cxn>
                <a:cxn ang="0">
                  <a:pos x="115" y="71"/>
                </a:cxn>
                <a:cxn ang="0">
                  <a:pos x="133" y="33"/>
                </a:cxn>
                <a:cxn ang="0">
                  <a:pos x="123" y="65"/>
                </a:cxn>
                <a:cxn ang="0">
                  <a:pos x="117" y="65"/>
                </a:cxn>
                <a:cxn ang="0">
                  <a:pos x="121" y="52"/>
                </a:cxn>
                <a:cxn ang="0">
                  <a:pos x="47" y="145"/>
                </a:cxn>
                <a:cxn ang="0">
                  <a:pos x="48" y="150"/>
                </a:cxn>
                <a:cxn ang="0">
                  <a:pos x="51" y="156"/>
                </a:cxn>
                <a:cxn ang="0">
                  <a:pos x="24" y="122"/>
                </a:cxn>
                <a:cxn ang="0">
                  <a:pos x="12" y="118"/>
                </a:cxn>
                <a:cxn ang="0">
                  <a:pos x="98" y="76"/>
                </a:cxn>
                <a:cxn ang="0">
                  <a:pos x="33" y="122"/>
                </a:cxn>
                <a:cxn ang="0">
                  <a:pos x="164" y="43"/>
                </a:cxn>
                <a:cxn ang="0">
                  <a:pos x="157" y="44"/>
                </a:cxn>
                <a:cxn ang="0">
                  <a:pos x="139" y="75"/>
                </a:cxn>
                <a:cxn ang="0">
                  <a:pos x="169" y="53"/>
                </a:cxn>
                <a:cxn ang="0">
                  <a:pos x="163" y="63"/>
                </a:cxn>
                <a:cxn ang="0">
                  <a:pos x="154" y="72"/>
                </a:cxn>
                <a:cxn ang="0">
                  <a:pos x="136" y="68"/>
                </a:cxn>
                <a:cxn ang="0">
                  <a:pos x="139" y="34"/>
                </a:cxn>
                <a:cxn ang="0">
                  <a:pos x="122" y="78"/>
                </a:cxn>
                <a:cxn ang="0">
                  <a:pos x="128" y="64"/>
                </a:cxn>
                <a:cxn ang="0">
                  <a:pos x="133" y="62"/>
                </a:cxn>
                <a:cxn ang="0">
                  <a:pos x="128" y="78"/>
                </a:cxn>
                <a:cxn ang="0">
                  <a:pos x="142" y="53"/>
                </a:cxn>
                <a:cxn ang="0">
                  <a:pos x="146" y="51"/>
                </a:cxn>
                <a:cxn ang="0">
                  <a:pos x="115" y="180"/>
                </a:cxn>
                <a:cxn ang="0">
                  <a:pos x="162" y="110"/>
                </a:cxn>
                <a:cxn ang="0">
                  <a:pos x="153" y="83"/>
                </a:cxn>
                <a:cxn ang="0">
                  <a:pos x="144" y="106"/>
                </a:cxn>
                <a:cxn ang="0">
                  <a:pos x="138" y="195"/>
                </a:cxn>
                <a:cxn ang="0">
                  <a:pos x="167" y="59"/>
                </a:cxn>
                <a:cxn ang="0">
                  <a:pos x="147" y="105"/>
                </a:cxn>
                <a:cxn ang="0">
                  <a:pos x="191" y="174"/>
                </a:cxn>
                <a:cxn ang="0">
                  <a:pos x="186" y="177"/>
                </a:cxn>
                <a:cxn ang="0">
                  <a:pos x="181" y="181"/>
                </a:cxn>
                <a:cxn ang="0">
                  <a:pos x="154" y="195"/>
                </a:cxn>
                <a:cxn ang="0">
                  <a:pos x="148" y="195"/>
                </a:cxn>
                <a:cxn ang="0">
                  <a:pos x="173" y="187"/>
                </a:cxn>
                <a:cxn ang="0">
                  <a:pos x="168" y="190"/>
                </a:cxn>
                <a:cxn ang="0">
                  <a:pos x="138" y="66"/>
                </a:cxn>
                <a:cxn ang="0">
                  <a:pos x="65" y="168"/>
                </a:cxn>
                <a:cxn ang="0">
                  <a:pos x="108" y="89"/>
                </a:cxn>
                <a:cxn ang="0">
                  <a:pos x="55" y="160"/>
                </a:cxn>
                <a:cxn ang="0">
                  <a:pos x="71" y="170"/>
                </a:cxn>
                <a:cxn ang="0">
                  <a:pos x="103" y="84"/>
                </a:cxn>
                <a:cxn ang="0">
                  <a:pos x="102" y="81"/>
                </a:cxn>
                <a:cxn ang="0">
                  <a:pos x="118" y="46"/>
                </a:cxn>
                <a:cxn ang="0">
                  <a:pos x="132" y="102"/>
                </a:cxn>
                <a:cxn ang="0">
                  <a:pos x="142" y="85"/>
                </a:cxn>
                <a:cxn ang="0">
                  <a:pos x="138" y="78"/>
                </a:cxn>
                <a:cxn ang="0">
                  <a:pos x="86" y="172"/>
                </a:cxn>
                <a:cxn ang="0">
                  <a:pos x="127" y="99"/>
                </a:cxn>
                <a:cxn ang="0">
                  <a:pos x="182" y="20"/>
                </a:cxn>
                <a:cxn ang="0">
                  <a:pos x="151" y="13"/>
                </a:cxn>
                <a:cxn ang="0">
                  <a:pos x="167" y="24"/>
                </a:cxn>
                <a:cxn ang="0">
                  <a:pos x="160" y="22"/>
                </a:cxn>
                <a:cxn ang="0">
                  <a:pos x="179" y="21"/>
                </a:cxn>
              </a:cxnLst>
              <a:rect l="0" t="0" r="r" b="b"/>
              <a:pathLst>
                <a:path w="206" h="197">
                  <a:moveTo>
                    <a:pt x="3" y="93"/>
                  </a:moveTo>
                  <a:cubicBezTo>
                    <a:pt x="4" y="92"/>
                    <a:pt x="4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2" y="91"/>
                    <a:pt x="2" y="92"/>
                  </a:cubicBezTo>
                  <a:lnTo>
                    <a:pt x="3" y="93"/>
                  </a:lnTo>
                  <a:close/>
                  <a:moveTo>
                    <a:pt x="0" y="95"/>
                  </a:moveTo>
                  <a:cubicBezTo>
                    <a:pt x="0" y="96"/>
                    <a:pt x="0" y="97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7"/>
                    <a:pt x="2" y="96"/>
                    <a:pt x="2" y="95"/>
                  </a:cubicBezTo>
                  <a:lnTo>
                    <a:pt x="0" y="95"/>
                  </a:lnTo>
                  <a:close/>
                  <a:moveTo>
                    <a:pt x="3" y="107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9"/>
                    <a:pt x="2" y="110"/>
                    <a:pt x="3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09"/>
                    <a:pt x="3" y="108"/>
                    <a:pt x="3" y="107"/>
                  </a:cubicBezTo>
                  <a:close/>
                  <a:moveTo>
                    <a:pt x="0" y="101"/>
                  </a:moveTo>
                  <a:cubicBezTo>
                    <a:pt x="0" y="102"/>
                    <a:pt x="0" y="103"/>
                    <a:pt x="0" y="105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3"/>
                    <a:pt x="2" y="102"/>
                    <a:pt x="1" y="101"/>
                  </a:cubicBezTo>
                  <a:lnTo>
                    <a:pt x="0" y="101"/>
                  </a:lnTo>
                  <a:close/>
                  <a:moveTo>
                    <a:pt x="91" y="66"/>
                  </a:moveTo>
                  <a:cubicBezTo>
                    <a:pt x="91" y="65"/>
                    <a:pt x="90" y="65"/>
                    <a:pt x="90" y="64"/>
                  </a:cubicBezTo>
                  <a:cubicBezTo>
                    <a:pt x="90" y="64"/>
                    <a:pt x="90" y="63"/>
                    <a:pt x="90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5"/>
                    <a:pt x="90" y="67"/>
                  </a:cubicBezTo>
                  <a:lnTo>
                    <a:pt x="91" y="66"/>
                  </a:lnTo>
                  <a:close/>
                  <a:moveTo>
                    <a:pt x="128" y="58"/>
                  </a:moveTo>
                  <a:cubicBezTo>
                    <a:pt x="127" y="57"/>
                    <a:pt x="127" y="56"/>
                    <a:pt x="126" y="5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6" y="57"/>
                    <a:pt x="126" y="58"/>
                    <a:pt x="127" y="59"/>
                  </a:cubicBezTo>
                  <a:lnTo>
                    <a:pt x="128" y="58"/>
                  </a:lnTo>
                  <a:close/>
                  <a:moveTo>
                    <a:pt x="115" y="71"/>
                  </a:moveTo>
                  <a:cubicBezTo>
                    <a:pt x="115" y="71"/>
                    <a:pt x="115" y="71"/>
                    <a:pt x="115" y="71"/>
                  </a:cubicBezTo>
                  <a:cubicBezTo>
                    <a:pt x="115" y="72"/>
                    <a:pt x="116" y="73"/>
                    <a:pt x="116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7" y="73"/>
                    <a:pt x="117" y="72"/>
                    <a:pt x="116" y="71"/>
                  </a:cubicBezTo>
                  <a:lnTo>
                    <a:pt x="115" y="71"/>
                  </a:lnTo>
                  <a:close/>
                  <a:moveTo>
                    <a:pt x="134" y="33"/>
                  </a:moveTo>
                  <a:cubicBezTo>
                    <a:pt x="135" y="33"/>
                    <a:pt x="135" y="33"/>
                    <a:pt x="135" y="34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32"/>
                    <a:pt x="135" y="32"/>
                    <a:pt x="135" y="32"/>
                  </a:cubicBezTo>
                  <a:cubicBezTo>
                    <a:pt x="134" y="31"/>
                    <a:pt x="134" y="31"/>
                    <a:pt x="133" y="31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4" y="33"/>
                    <a:pt x="134" y="33"/>
                  </a:cubicBezTo>
                  <a:close/>
                  <a:moveTo>
                    <a:pt x="125" y="36"/>
                  </a:moveTo>
                  <a:cubicBezTo>
                    <a:pt x="124" y="34"/>
                    <a:pt x="124" y="34"/>
                    <a:pt x="124" y="34"/>
                  </a:cubicBezTo>
                  <a:cubicBezTo>
                    <a:pt x="123" y="35"/>
                    <a:pt x="122" y="36"/>
                    <a:pt x="122" y="37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4" y="37"/>
                    <a:pt x="124" y="36"/>
                    <a:pt x="125" y="36"/>
                  </a:cubicBezTo>
                  <a:close/>
                  <a:moveTo>
                    <a:pt x="123" y="63"/>
                  </a:moveTo>
                  <a:cubicBezTo>
                    <a:pt x="122" y="63"/>
                    <a:pt x="121" y="64"/>
                    <a:pt x="120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1" y="65"/>
                    <a:pt x="122" y="65"/>
                    <a:pt x="123" y="65"/>
                  </a:cubicBezTo>
                  <a:lnTo>
                    <a:pt x="123" y="63"/>
                  </a:lnTo>
                  <a:close/>
                  <a:moveTo>
                    <a:pt x="117" y="65"/>
                  </a:moveTo>
                  <a:cubicBezTo>
                    <a:pt x="116" y="66"/>
                    <a:pt x="115" y="6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7"/>
                    <a:pt x="117" y="67"/>
                    <a:pt x="118" y="66"/>
                  </a:cubicBezTo>
                  <a:lnTo>
                    <a:pt x="117" y="65"/>
                  </a:lnTo>
                  <a:close/>
                  <a:moveTo>
                    <a:pt x="4" y="113"/>
                  </a:moveTo>
                  <a:cubicBezTo>
                    <a:pt x="5" y="114"/>
                    <a:pt x="6" y="115"/>
                    <a:pt x="6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4"/>
                    <a:pt x="6" y="113"/>
                    <a:pt x="6" y="112"/>
                  </a:cubicBezTo>
                  <a:lnTo>
                    <a:pt x="4" y="113"/>
                  </a:lnTo>
                  <a:close/>
                  <a:moveTo>
                    <a:pt x="123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3"/>
                    <a:pt x="123" y="52"/>
                  </a:cubicBezTo>
                  <a:cubicBezTo>
                    <a:pt x="123" y="52"/>
                    <a:pt x="122" y="51"/>
                    <a:pt x="122" y="5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3"/>
                    <a:pt x="122" y="53"/>
                  </a:cubicBezTo>
                  <a:cubicBezTo>
                    <a:pt x="122" y="54"/>
                    <a:pt x="122" y="54"/>
                    <a:pt x="123" y="54"/>
                  </a:cubicBezTo>
                  <a:close/>
                  <a:moveTo>
                    <a:pt x="42" y="130"/>
                  </a:moveTo>
                  <a:cubicBezTo>
                    <a:pt x="43" y="131"/>
                    <a:pt x="44" y="132"/>
                    <a:pt x="44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4" y="130"/>
                    <a:pt x="44" y="130"/>
                  </a:cubicBezTo>
                  <a:lnTo>
                    <a:pt x="42" y="130"/>
                  </a:lnTo>
                  <a:close/>
                  <a:moveTo>
                    <a:pt x="46" y="142"/>
                  </a:moveTo>
                  <a:cubicBezTo>
                    <a:pt x="46" y="143"/>
                    <a:pt x="46" y="144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4"/>
                    <a:pt x="47" y="143"/>
                    <a:pt x="47" y="142"/>
                  </a:cubicBezTo>
                  <a:lnTo>
                    <a:pt x="46" y="142"/>
                  </a:lnTo>
                  <a:close/>
                  <a:moveTo>
                    <a:pt x="45" y="136"/>
                  </a:moveTo>
                  <a:cubicBezTo>
                    <a:pt x="45" y="137"/>
                    <a:pt x="45" y="138"/>
                    <a:pt x="46" y="139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7"/>
                    <a:pt x="47" y="136"/>
                    <a:pt x="47" y="135"/>
                  </a:cubicBezTo>
                  <a:lnTo>
                    <a:pt x="45" y="136"/>
                  </a:lnTo>
                  <a:close/>
                  <a:moveTo>
                    <a:pt x="46" y="148"/>
                  </a:moveTo>
                  <a:cubicBezTo>
                    <a:pt x="46" y="149"/>
                    <a:pt x="47" y="150"/>
                    <a:pt x="47" y="151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8" y="149"/>
                    <a:pt x="48" y="148"/>
                  </a:cubicBezTo>
                  <a:lnTo>
                    <a:pt x="46" y="148"/>
                  </a:lnTo>
                  <a:close/>
                  <a:moveTo>
                    <a:pt x="95" y="71"/>
                  </a:moveTo>
                  <a:cubicBezTo>
                    <a:pt x="94" y="70"/>
                    <a:pt x="93" y="70"/>
                    <a:pt x="93" y="69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3" y="71"/>
                    <a:pt x="93" y="72"/>
                  </a:cubicBezTo>
                  <a:lnTo>
                    <a:pt x="95" y="71"/>
                  </a:lnTo>
                  <a:close/>
                  <a:moveTo>
                    <a:pt x="48" y="154"/>
                  </a:moveTo>
                  <a:cubicBezTo>
                    <a:pt x="49" y="155"/>
                    <a:pt x="49" y="156"/>
                    <a:pt x="50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0" y="155"/>
                    <a:pt x="50" y="154"/>
                    <a:pt x="50" y="153"/>
                  </a:cubicBezTo>
                  <a:lnTo>
                    <a:pt x="48" y="154"/>
                  </a:lnTo>
                  <a:close/>
                  <a:moveTo>
                    <a:pt x="38" y="126"/>
                  </a:moveTo>
                  <a:cubicBezTo>
                    <a:pt x="39" y="127"/>
                    <a:pt x="40" y="127"/>
                    <a:pt x="41" y="128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6"/>
                    <a:pt x="40" y="126"/>
                    <a:pt x="39" y="125"/>
                  </a:cubicBezTo>
                  <a:lnTo>
                    <a:pt x="38" y="126"/>
                  </a:lnTo>
                  <a:close/>
                  <a:moveTo>
                    <a:pt x="21" y="120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22" y="122"/>
                    <a:pt x="23" y="122"/>
                    <a:pt x="24" y="12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2" y="120"/>
                    <a:pt x="21" y="120"/>
                  </a:cubicBezTo>
                  <a:close/>
                  <a:moveTo>
                    <a:pt x="15" y="119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6" y="121"/>
                    <a:pt x="17" y="121"/>
                    <a:pt x="18" y="121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7" y="119"/>
                    <a:pt x="16" y="119"/>
                    <a:pt x="15" y="119"/>
                  </a:cubicBezTo>
                  <a:close/>
                  <a:moveTo>
                    <a:pt x="12" y="118"/>
                  </a:moveTo>
                  <a:cubicBezTo>
                    <a:pt x="11" y="117"/>
                    <a:pt x="10" y="117"/>
                    <a:pt x="10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10" y="119"/>
                    <a:pt x="11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8"/>
                    <a:pt x="12" y="118"/>
                    <a:pt x="12" y="118"/>
                  </a:cubicBezTo>
                  <a:close/>
                  <a:moveTo>
                    <a:pt x="98" y="76"/>
                  </a:moveTo>
                  <a:cubicBezTo>
                    <a:pt x="97" y="75"/>
                    <a:pt x="97" y="75"/>
                    <a:pt x="96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6"/>
                    <a:pt x="96" y="76"/>
                    <a:pt x="97" y="77"/>
                  </a:cubicBezTo>
                  <a:lnTo>
                    <a:pt x="98" y="76"/>
                  </a:lnTo>
                  <a:close/>
                  <a:moveTo>
                    <a:pt x="27" y="121"/>
                  </a:moveTo>
                  <a:cubicBezTo>
                    <a:pt x="27" y="122"/>
                    <a:pt x="27" y="122"/>
                    <a:pt x="27" y="122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8" y="121"/>
                    <a:pt x="27" y="121"/>
                  </a:cubicBezTo>
                  <a:close/>
                  <a:moveTo>
                    <a:pt x="33" y="122"/>
                  </a:move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5" y="124"/>
                    <a:pt x="36" y="12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5" y="123"/>
                    <a:pt x="34" y="123"/>
                    <a:pt x="33" y="122"/>
                  </a:cubicBezTo>
                  <a:close/>
                  <a:moveTo>
                    <a:pt x="149" y="65"/>
                  </a:moveTo>
                  <a:cubicBezTo>
                    <a:pt x="147" y="66"/>
                    <a:pt x="147" y="66"/>
                    <a:pt x="147" y="66"/>
                  </a:cubicBezTo>
                  <a:cubicBezTo>
                    <a:pt x="148" y="66"/>
                    <a:pt x="148" y="67"/>
                    <a:pt x="149" y="67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6"/>
                    <a:pt x="150" y="66"/>
                    <a:pt x="150" y="66"/>
                  </a:cubicBezTo>
                  <a:cubicBezTo>
                    <a:pt x="149" y="66"/>
                    <a:pt x="149" y="65"/>
                    <a:pt x="149" y="65"/>
                  </a:cubicBezTo>
                  <a:close/>
                  <a:moveTo>
                    <a:pt x="160" y="44"/>
                  </a:moveTo>
                  <a:cubicBezTo>
                    <a:pt x="161" y="44"/>
                    <a:pt x="162" y="44"/>
                    <a:pt x="163" y="45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3" y="43"/>
                    <a:pt x="161" y="43"/>
                    <a:pt x="160" y="42"/>
                  </a:cubicBezTo>
                  <a:lnTo>
                    <a:pt x="160" y="44"/>
                  </a:lnTo>
                  <a:close/>
                  <a:moveTo>
                    <a:pt x="152" y="46"/>
                  </a:moveTo>
                  <a:cubicBezTo>
                    <a:pt x="151" y="45"/>
                    <a:pt x="151" y="45"/>
                    <a:pt x="151" y="45"/>
                  </a:cubicBezTo>
                  <a:cubicBezTo>
                    <a:pt x="150" y="46"/>
                    <a:pt x="149" y="46"/>
                    <a:pt x="149" y="47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48"/>
                    <a:pt x="151" y="47"/>
                    <a:pt x="152" y="46"/>
                  </a:cubicBezTo>
                  <a:close/>
                  <a:moveTo>
                    <a:pt x="154" y="44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5"/>
                    <a:pt x="156" y="44"/>
                    <a:pt x="157" y="44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6" y="43"/>
                    <a:pt x="155" y="43"/>
                    <a:pt x="154" y="44"/>
                  </a:cubicBezTo>
                  <a:close/>
                  <a:moveTo>
                    <a:pt x="169" y="47"/>
                  </a:moveTo>
                  <a:cubicBezTo>
                    <a:pt x="168" y="46"/>
                    <a:pt x="167" y="46"/>
                    <a:pt x="166" y="45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6" y="47"/>
                    <a:pt x="167" y="47"/>
                    <a:pt x="168" y="48"/>
                  </a:cubicBezTo>
                  <a:lnTo>
                    <a:pt x="169" y="47"/>
                  </a:lnTo>
                  <a:close/>
                  <a:moveTo>
                    <a:pt x="137" y="72"/>
                  </a:moveTo>
                  <a:cubicBezTo>
                    <a:pt x="137" y="73"/>
                    <a:pt x="137" y="74"/>
                    <a:pt x="138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4"/>
                    <a:pt x="139" y="73"/>
                    <a:pt x="139" y="72"/>
                  </a:cubicBezTo>
                  <a:lnTo>
                    <a:pt x="137" y="72"/>
                  </a:lnTo>
                  <a:close/>
                  <a:moveTo>
                    <a:pt x="153" y="64"/>
                  </a:moveTo>
                  <a:cubicBezTo>
                    <a:pt x="152" y="64"/>
                    <a:pt x="151" y="64"/>
                    <a:pt x="151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2" y="65"/>
                    <a:pt x="153" y="65"/>
                  </a:cubicBezTo>
                  <a:lnTo>
                    <a:pt x="153" y="64"/>
                  </a:lnTo>
                  <a:close/>
                  <a:moveTo>
                    <a:pt x="169" y="53"/>
                  </a:moveTo>
                  <a:cubicBezTo>
                    <a:pt x="170" y="54"/>
                    <a:pt x="170" y="54"/>
                    <a:pt x="170" y="54"/>
                  </a:cubicBezTo>
                  <a:cubicBezTo>
                    <a:pt x="170" y="53"/>
                    <a:pt x="170" y="53"/>
                    <a:pt x="170" y="52"/>
                  </a:cubicBezTo>
                  <a:cubicBezTo>
                    <a:pt x="170" y="51"/>
                    <a:pt x="170" y="51"/>
                    <a:pt x="170" y="50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lose/>
                  <a:moveTo>
                    <a:pt x="165" y="61"/>
                  </a:moveTo>
                  <a:cubicBezTo>
                    <a:pt x="164" y="61"/>
                    <a:pt x="164" y="61"/>
                    <a:pt x="164" y="61"/>
                  </a:cubicBezTo>
                  <a:cubicBezTo>
                    <a:pt x="163" y="62"/>
                    <a:pt x="163" y="62"/>
                    <a:pt x="162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3" y="63"/>
                    <a:pt x="164" y="63"/>
                    <a:pt x="164" y="63"/>
                  </a:cubicBezTo>
                  <a:cubicBezTo>
                    <a:pt x="165" y="62"/>
                    <a:pt x="165" y="62"/>
                    <a:pt x="166" y="62"/>
                  </a:cubicBezTo>
                  <a:lnTo>
                    <a:pt x="165" y="61"/>
                  </a:lnTo>
                  <a:close/>
                  <a:moveTo>
                    <a:pt x="155" y="75"/>
                  </a:moveTo>
                  <a:cubicBezTo>
                    <a:pt x="155" y="75"/>
                    <a:pt x="155" y="76"/>
                    <a:pt x="155" y="77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7" y="77"/>
                    <a:pt x="157" y="75"/>
                    <a:pt x="157" y="74"/>
                  </a:cubicBezTo>
                  <a:lnTo>
                    <a:pt x="155" y="75"/>
                  </a:lnTo>
                  <a:close/>
                  <a:moveTo>
                    <a:pt x="153" y="70"/>
                  </a:moveTo>
                  <a:cubicBezTo>
                    <a:pt x="153" y="70"/>
                    <a:pt x="154" y="71"/>
                    <a:pt x="154" y="72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5" y="70"/>
                    <a:pt x="154" y="69"/>
                    <a:pt x="154" y="69"/>
                  </a:cubicBezTo>
                  <a:lnTo>
                    <a:pt x="153" y="70"/>
                  </a:lnTo>
                  <a:close/>
                  <a:moveTo>
                    <a:pt x="159" y="63"/>
                  </a:moveTo>
                  <a:cubicBezTo>
                    <a:pt x="158" y="63"/>
                    <a:pt x="157" y="64"/>
                    <a:pt x="156" y="64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8" y="65"/>
                    <a:pt x="159" y="65"/>
                    <a:pt x="160" y="65"/>
                  </a:cubicBezTo>
                  <a:lnTo>
                    <a:pt x="159" y="63"/>
                  </a:lnTo>
                  <a:close/>
                  <a:moveTo>
                    <a:pt x="137" y="69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2"/>
                    <a:pt x="135" y="72"/>
                    <a:pt x="135" y="72"/>
                  </a:cubicBezTo>
                  <a:lnTo>
                    <a:pt x="137" y="69"/>
                  </a:lnTo>
                  <a:close/>
                  <a:moveTo>
                    <a:pt x="139" y="34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9" y="36"/>
                  </a:cubicBezTo>
                  <a:cubicBezTo>
                    <a:pt x="139" y="37"/>
                    <a:pt x="139" y="37"/>
                    <a:pt x="139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0" y="36"/>
                    <a:pt x="140" y="36"/>
                    <a:pt x="140" y="35"/>
                  </a:cubicBezTo>
                  <a:cubicBezTo>
                    <a:pt x="139" y="35"/>
                    <a:pt x="139" y="35"/>
                    <a:pt x="139" y="34"/>
                  </a:cubicBezTo>
                  <a:close/>
                  <a:moveTo>
                    <a:pt x="141" y="40"/>
                  </a:moveTo>
                  <a:cubicBezTo>
                    <a:pt x="141" y="41"/>
                    <a:pt x="141" y="42"/>
                    <a:pt x="141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2" y="41"/>
                    <a:pt x="142" y="40"/>
                  </a:cubicBezTo>
                  <a:lnTo>
                    <a:pt x="141" y="40"/>
                  </a:lnTo>
                  <a:close/>
                  <a:moveTo>
                    <a:pt x="119" y="76"/>
                  </a:moveTo>
                  <a:cubicBezTo>
                    <a:pt x="118" y="77"/>
                    <a:pt x="118" y="77"/>
                    <a:pt x="118" y="77"/>
                  </a:cubicBezTo>
                  <a:cubicBezTo>
                    <a:pt x="119" y="78"/>
                    <a:pt x="120" y="78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0" y="77"/>
                    <a:pt x="119" y="76"/>
                  </a:cubicBezTo>
                  <a:close/>
                  <a:moveTo>
                    <a:pt x="141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3" y="48"/>
                    <a:pt x="143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8"/>
                    <a:pt x="141" y="48"/>
                  </a:cubicBezTo>
                  <a:cubicBezTo>
                    <a:pt x="141" y="49"/>
                    <a:pt x="141" y="49"/>
                    <a:pt x="141" y="49"/>
                  </a:cubicBezTo>
                  <a:close/>
                  <a:moveTo>
                    <a:pt x="126" y="64"/>
                  </a:moveTo>
                  <a:cubicBezTo>
                    <a:pt x="127" y="64"/>
                    <a:pt x="127" y="64"/>
                    <a:pt x="128" y="64"/>
                  </a:cubicBezTo>
                  <a:cubicBezTo>
                    <a:pt x="128" y="64"/>
                    <a:pt x="129" y="64"/>
                    <a:pt x="129" y="64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8" y="63"/>
                    <a:pt x="128" y="63"/>
                  </a:cubicBezTo>
                  <a:cubicBezTo>
                    <a:pt x="127" y="63"/>
                    <a:pt x="127" y="63"/>
                    <a:pt x="126" y="63"/>
                  </a:cubicBezTo>
                  <a:lnTo>
                    <a:pt x="126" y="64"/>
                  </a:lnTo>
                  <a:close/>
                  <a:moveTo>
                    <a:pt x="133" y="62"/>
                  </a:moveTo>
                  <a:cubicBezTo>
                    <a:pt x="132" y="62"/>
                    <a:pt x="132" y="61"/>
                    <a:pt x="130" y="60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1" y="62"/>
                    <a:pt x="131" y="63"/>
                    <a:pt x="132" y="63"/>
                  </a:cubicBezTo>
                  <a:lnTo>
                    <a:pt x="133" y="62"/>
                  </a:lnTo>
                  <a:close/>
                  <a:moveTo>
                    <a:pt x="143" y="55"/>
                  </a:moveTo>
                  <a:cubicBezTo>
                    <a:pt x="142" y="54"/>
                    <a:pt x="142" y="54"/>
                    <a:pt x="142" y="54"/>
                  </a:cubicBezTo>
                  <a:cubicBezTo>
                    <a:pt x="142" y="55"/>
                    <a:pt x="141" y="56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2" y="57"/>
                    <a:pt x="143" y="56"/>
                    <a:pt x="143" y="55"/>
                  </a:cubicBezTo>
                  <a:close/>
                  <a:moveTo>
                    <a:pt x="124" y="79"/>
                  </a:moveTo>
                  <a:cubicBezTo>
                    <a:pt x="125" y="79"/>
                    <a:pt x="127" y="78"/>
                    <a:pt x="128" y="78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7"/>
                    <a:pt x="125" y="77"/>
                    <a:pt x="124" y="78"/>
                  </a:cubicBezTo>
                  <a:lnTo>
                    <a:pt x="124" y="79"/>
                  </a:lnTo>
                  <a:close/>
                  <a:moveTo>
                    <a:pt x="129" y="75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1" y="75"/>
                    <a:pt x="132" y="75"/>
                    <a:pt x="133" y="74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1" y="74"/>
                    <a:pt x="130" y="74"/>
                    <a:pt x="129" y="75"/>
                  </a:cubicBezTo>
                  <a:close/>
                  <a:moveTo>
                    <a:pt x="141" y="53"/>
                  </a:moveTo>
                  <a:cubicBezTo>
                    <a:pt x="142" y="53"/>
                    <a:pt x="142" y="53"/>
                    <a:pt x="142" y="53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1" y="50"/>
                    <a:pt x="141" y="50"/>
                    <a:pt x="141" y="50"/>
                  </a:cubicBezTo>
                  <a:lnTo>
                    <a:pt x="141" y="53"/>
                  </a:lnTo>
                  <a:close/>
                  <a:moveTo>
                    <a:pt x="146" y="51"/>
                  </a:moveTo>
                  <a:cubicBezTo>
                    <a:pt x="147" y="51"/>
                    <a:pt x="147" y="51"/>
                    <a:pt x="147" y="5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5" y="50"/>
                    <a:pt x="145" y="50"/>
                  </a:cubicBezTo>
                  <a:cubicBezTo>
                    <a:pt x="145" y="51"/>
                    <a:pt x="145" y="51"/>
                    <a:pt x="144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2"/>
                    <a:pt x="146" y="52"/>
                    <a:pt x="146" y="51"/>
                  </a:cubicBezTo>
                  <a:close/>
                  <a:moveTo>
                    <a:pt x="160" y="193"/>
                  </a:moveTo>
                  <a:cubicBezTo>
                    <a:pt x="160" y="195"/>
                    <a:pt x="160" y="195"/>
                    <a:pt x="160" y="195"/>
                  </a:cubicBezTo>
                  <a:cubicBezTo>
                    <a:pt x="161" y="195"/>
                    <a:pt x="162" y="194"/>
                    <a:pt x="163" y="194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2" y="193"/>
                    <a:pt x="161" y="193"/>
                    <a:pt x="160" y="193"/>
                  </a:cubicBezTo>
                  <a:close/>
                  <a:moveTo>
                    <a:pt x="115" y="180"/>
                  </a:moveTo>
                  <a:cubicBezTo>
                    <a:pt x="116" y="181"/>
                    <a:pt x="116" y="182"/>
                    <a:pt x="117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0"/>
                    <a:pt x="117" y="180"/>
                    <a:pt x="116" y="179"/>
                  </a:cubicBezTo>
                  <a:lnTo>
                    <a:pt x="115" y="180"/>
                  </a:lnTo>
                  <a:close/>
                  <a:moveTo>
                    <a:pt x="120" y="184"/>
                  </a:moveTo>
                  <a:cubicBezTo>
                    <a:pt x="120" y="185"/>
                    <a:pt x="121" y="186"/>
                    <a:pt x="122" y="186"/>
                  </a:cubicBezTo>
                  <a:cubicBezTo>
                    <a:pt x="123" y="185"/>
                    <a:pt x="123" y="185"/>
                    <a:pt x="123" y="185"/>
                  </a:cubicBezTo>
                  <a:cubicBezTo>
                    <a:pt x="122" y="184"/>
                    <a:pt x="121" y="184"/>
                    <a:pt x="121" y="183"/>
                  </a:cubicBezTo>
                  <a:lnTo>
                    <a:pt x="120" y="184"/>
                  </a:lnTo>
                  <a:close/>
                  <a:moveTo>
                    <a:pt x="162" y="110"/>
                  </a:moveTo>
                  <a:cubicBezTo>
                    <a:pt x="162" y="108"/>
                    <a:pt x="162" y="108"/>
                    <a:pt x="162" y="108"/>
                  </a:cubicBezTo>
                  <a:cubicBezTo>
                    <a:pt x="162" y="108"/>
                    <a:pt x="161" y="108"/>
                    <a:pt x="159" y="108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10"/>
                    <a:pt x="161" y="110"/>
                    <a:pt x="162" y="110"/>
                  </a:cubicBezTo>
                  <a:close/>
                  <a:moveTo>
                    <a:pt x="166" y="110"/>
                  </a:moveTo>
                  <a:cubicBezTo>
                    <a:pt x="166" y="109"/>
                    <a:pt x="166" y="109"/>
                    <a:pt x="166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lose/>
                  <a:moveTo>
                    <a:pt x="153" y="83"/>
                  </a:moveTo>
                  <a:cubicBezTo>
                    <a:pt x="154" y="83"/>
                    <a:pt x="155" y="82"/>
                    <a:pt x="155" y="81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81"/>
                    <a:pt x="153" y="82"/>
                    <a:pt x="152" y="82"/>
                  </a:cubicBezTo>
                  <a:cubicBezTo>
                    <a:pt x="153" y="83"/>
                    <a:pt x="153" y="83"/>
                    <a:pt x="153" y="83"/>
                  </a:cubicBezTo>
                  <a:close/>
                  <a:moveTo>
                    <a:pt x="132" y="191"/>
                  </a:moveTo>
                  <a:cubicBezTo>
                    <a:pt x="132" y="191"/>
                    <a:pt x="131" y="191"/>
                    <a:pt x="130" y="190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2"/>
                    <a:pt x="131" y="192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2"/>
                    <a:pt x="133" y="191"/>
                    <a:pt x="132" y="191"/>
                  </a:cubicBezTo>
                  <a:close/>
                  <a:moveTo>
                    <a:pt x="141" y="104"/>
                  </a:moveTo>
                  <a:cubicBezTo>
                    <a:pt x="141" y="105"/>
                    <a:pt x="141" y="105"/>
                    <a:pt x="141" y="105"/>
                  </a:cubicBezTo>
                  <a:cubicBezTo>
                    <a:pt x="142" y="105"/>
                    <a:pt x="143" y="106"/>
                    <a:pt x="144" y="106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3" y="104"/>
                    <a:pt x="142" y="104"/>
                    <a:pt x="141" y="104"/>
                  </a:cubicBezTo>
                  <a:close/>
                  <a:moveTo>
                    <a:pt x="156" y="109"/>
                  </a:move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4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4" y="108"/>
                    <a:pt x="155" y="109"/>
                    <a:pt x="156" y="109"/>
                  </a:cubicBezTo>
                  <a:close/>
                  <a:moveTo>
                    <a:pt x="136" y="193"/>
                  </a:moveTo>
                  <a:cubicBezTo>
                    <a:pt x="135" y="194"/>
                    <a:pt x="135" y="194"/>
                    <a:pt x="135" y="194"/>
                  </a:cubicBezTo>
                  <a:cubicBezTo>
                    <a:pt x="136" y="195"/>
                    <a:pt x="137" y="195"/>
                    <a:pt x="138" y="195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8" y="194"/>
                    <a:pt x="137" y="193"/>
                    <a:pt x="136" y="193"/>
                  </a:cubicBezTo>
                  <a:close/>
                  <a:moveTo>
                    <a:pt x="105" y="173"/>
                  </a:moveTo>
                  <a:cubicBezTo>
                    <a:pt x="104" y="174"/>
                    <a:pt x="104" y="174"/>
                    <a:pt x="104" y="174"/>
                  </a:cubicBezTo>
                  <a:cubicBezTo>
                    <a:pt x="105" y="175"/>
                    <a:pt x="106" y="175"/>
                    <a:pt x="107" y="175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7" y="174"/>
                    <a:pt x="106" y="173"/>
                    <a:pt x="105" y="173"/>
                  </a:cubicBezTo>
                  <a:close/>
                  <a:moveTo>
                    <a:pt x="168" y="56"/>
                  </a:moveTo>
                  <a:cubicBezTo>
                    <a:pt x="168" y="57"/>
                    <a:pt x="168" y="57"/>
                    <a:pt x="168" y="58"/>
                  </a:cubicBezTo>
                  <a:cubicBezTo>
                    <a:pt x="168" y="58"/>
                    <a:pt x="167" y="58"/>
                    <a:pt x="167" y="5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9" y="59"/>
                    <a:pt x="169" y="59"/>
                    <a:pt x="169" y="58"/>
                  </a:cubicBezTo>
                  <a:cubicBezTo>
                    <a:pt x="170" y="58"/>
                    <a:pt x="170" y="57"/>
                    <a:pt x="170" y="57"/>
                  </a:cubicBezTo>
                  <a:lnTo>
                    <a:pt x="168" y="56"/>
                  </a:lnTo>
                  <a:close/>
                  <a:moveTo>
                    <a:pt x="110" y="177"/>
                  </a:moveTo>
                  <a:cubicBezTo>
                    <a:pt x="111" y="177"/>
                    <a:pt x="112" y="178"/>
                    <a:pt x="112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3" y="177"/>
                    <a:pt x="112" y="176"/>
                    <a:pt x="111" y="175"/>
                  </a:cubicBezTo>
                  <a:lnTo>
                    <a:pt x="110" y="177"/>
                  </a:lnTo>
                  <a:close/>
                  <a:moveTo>
                    <a:pt x="147" y="105"/>
                  </a:moveTo>
                  <a:cubicBezTo>
                    <a:pt x="147" y="107"/>
                    <a:pt x="147" y="107"/>
                    <a:pt x="147" y="107"/>
                  </a:cubicBezTo>
                  <a:cubicBezTo>
                    <a:pt x="148" y="107"/>
                    <a:pt x="149" y="107"/>
                    <a:pt x="150" y="108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8" y="106"/>
                    <a:pt x="147" y="105"/>
                  </a:cubicBezTo>
                  <a:close/>
                  <a:moveTo>
                    <a:pt x="124" y="188"/>
                  </a:moveTo>
                  <a:cubicBezTo>
                    <a:pt x="125" y="189"/>
                    <a:pt x="126" y="189"/>
                    <a:pt x="127" y="190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7" y="188"/>
                    <a:pt x="126" y="188"/>
                    <a:pt x="125" y="187"/>
                  </a:cubicBezTo>
                  <a:lnTo>
                    <a:pt x="124" y="188"/>
                  </a:lnTo>
                  <a:close/>
                  <a:moveTo>
                    <a:pt x="191" y="174"/>
                  </a:moveTo>
                  <a:cubicBezTo>
                    <a:pt x="192" y="175"/>
                    <a:pt x="192" y="175"/>
                    <a:pt x="192" y="175"/>
                  </a:cubicBezTo>
                  <a:cubicBezTo>
                    <a:pt x="193" y="174"/>
                    <a:pt x="194" y="173"/>
                    <a:pt x="194" y="173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193" y="172"/>
                    <a:pt x="192" y="173"/>
                    <a:pt x="191" y="174"/>
                  </a:cubicBezTo>
                  <a:close/>
                  <a:moveTo>
                    <a:pt x="196" y="169"/>
                  </a:moveTo>
                  <a:cubicBezTo>
                    <a:pt x="197" y="170"/>
                    <a:pt x="197" y="170"/>
                    <a:pt x="197" y="170"/>
                  </a:cubicBezTo>
                  <a:cubicBezTo>
                    <a:pt x="197" y="170"/>
                    <a:pt x="198" y="169"/>
                    <a:pt x="199" y="16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8"/>
                    <a:pt x="196" y="169"/>
                    <a:pt x="196" y="169"/>
                  </a:cubicBezTo>
                  <a:close/>
                  <a:moveTo>
                    <a:pt x="186" y="177"/>
                  </a:moveTo>
                  <a:cubicBezTo>
                    <a:pt x="187" y="179"/>
                    <a:pt x="187" y="179"/>
                    <a:pt x="187" y="179"/>
                  </a:cubicBezTo>
                  <a:cubicBezTo>
                    <a:pt x="188" y="178"/>
                    <a:pt x="189" y="177"/>
                    <a:pt x="190" y="177"/>
                  </a:cubicBezTo>
                  <a:cubicBezTo>
                    <a:pt x="189" y="175"/>
                    <a:pt x="189" y="175"/>
                    <a:pt x="189" y="175"/>
                  </a:cubicBezTo>
                  <a:cubicBezTo>
                    <a:pt x="188" y="176"/>
                    <a:pt x="187" y="177"/>
                    <a:pt x="186" y="177"/>
                  </a:cubicBezTo>
                  <a:close/>
                  <a:moveTo>
                    <a:pt x="200" y="165"/>
                  </a:moveTo>
                  <a:cubicBezTo>
                    <a:pt x="201" y="166"/>
                    <a:pt x="201" y="166"/>
                    <a:pt x="201" y="166"/>
                  </a:cubicBezTo>
                  <a:cubicBezTo>
                    <a:pt x="201" y="165"/>
                    <a:pt x="202" y="164"/>
                    <a:pt x="203" y="163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3"/>
                    <a:pt x="200" y="164"/>
                    <a:pt x="200" y="165"/>
                  </a:cubicBezTo>
                  <a:close/>
                  <a:moveTo>
                    <a:pt x="181" y="181"/>
                  </a:moveTo>
                  <a:cubicBezTo>
                    <a:pt x="182" y="182"/>
                    <a:pt x="182" y="182"/>
                    <a:pt x="182" y="182"/>
                  </a:cubicBezTo>
                  <a:cubicBezTo>
                    <a:pt x="183" y="182"/>
                    <a:pt x="184" y="181"/>
                    <a:pt x="185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3" y="180"/>
                    <a:pt x="182" y="180"/>
                    <a:pt x="181" y="181"/>
                  </a:cubicBezTo>
                  <a:close/>
                  <a:moveTo>
                    <a:pt x="205" y="157"/>
                  </a:moveTo>
                  <a:cubicBezTo>
                    <a:pt x="204" y="158"/>
                    <a:pt x="204" y="159"/>
                    <a:pt x="203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5" y="159"/>
                    <a:pt x="206" y="158"/>
                    <a:pt x="206" y="158"/>
                  </a:cubicBezTo>
                  <a:lnTo>
                    <a:pt x="205" y="157"/>
                  </a:lnTo>
                  <a:close/>
                  <a:moveTo>
                    <a:pt x="154" y="195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5" y="196"/>
                    <a:pt x="156" y="196"/>
                    <a:pt x="157" y="196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56" y="194"/>
                    <a:pt x="155" y="195"/>
                    <a:pt x="154" y="195"/>
                  </a:cubicBezTo>
                  <a:close/>
                  <a:moveTo>
                    <a:pt x="142" y="194"/>
                  </a:moveTo>
                  <a:cubicBezTo>
                    <a:pt x="142" y="196"/>
                    <a:pt x="142" y="196"/>
                    <a:pt x="142" y="196"/>
                  </a:cubicBezTo>
                  <a:cubicBezTo>
                    <a:pt x="143" y="196"/>
                    <a:pt x="144" y="196"/>
                    <a:pt x="145" y="196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95"/>
                    <a:pt x="143" y="195"/>
                    <a:pt x="142" y="194"/>
                  </a:cubicBezTo>
                  <a:close/>
                  <a:moveTo>
                    <a:pt x="148" y="195"/>
                  </a:moveTo>
                  <a:cubicBezTo>
                    <a:pt x="148" y="197"/>
                    <a:pt x="148" y="197"/>
                    <a:pt x="148" y="197"/>
                  </a:cubicBezTo>
                  <a:cubicBezTo>
                    <a:pt x="149" y="197"/>
                    <a:pt x="150" y="197"/>
                    <a:pt x="151" y="197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0" y="195"/>
                    <a:pt x="149" y="195"/>
                    <a:pt x="148" y="195"/>
                  </a:cubicBezTo>
                  <a:close/>
                  <a:moveTo>
                    <a:pt x="176" y="185"/>
                  </a:moveTo>
                  <a:cubicBezTo>
                    <a:pt x="177" y="186"/>
                    <a:pt x="177" y="186"/>
                    <a:pt x="177" y="186"/>
                  </a:cubicBezTo>
                  <a:cubicBezTo>
                    <a:pt x="178" y="185"/>
                    <a:pt x="179" y="185"/>
                    <a:pt x="180" y="184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78" y="183"/>
                    <a:pt x="177" y="184"/>
                    <a:pt x="176" y="185"/>
                  </a:cubicBezTo>
                  <a:close/>
                  <a:moveTo>
                    <a:pt x="173" y="187"/>
                  </a:moveTo>
                  <a:cubicBezTo>
                    <a:pt x="172" y="187"/>
                    <a:pt x="172" y="188"/>
                    <a:pt x="171" y="188"/>
                  </a:cubicBezTo>
                  <a:cubicBezTo>
                    <a:pt x="172" y="189"/>
                    <a:pt x="172" y="189"/>
                    <a:pt x="172" y="189"/>
                  </a:cubicBezTo>
                  <a:cubicBezTo>
                    <a:pt x="172" y="189"/>
                    <a:pt x="173" y="188"/>
                    <a:pt x="174" y="188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6"/>
                    <a:pt x="174" y="186"/>
                  </a:cubicBezTo>
                  <a:lnTo>
                    <a:pt x="173" y="187"/>
                  </a:lnTo>
                  <a:close/>
                  <a:moveTo>
                    <a:pt x="166" y="191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7" y="192"/>
                    <a:pt x="168" y="191"/>
                    <a:pt x="169" y="191"/>
                  </a:cubicBezTo>
                  <a:cubicBezTo>
                    <a:pt x="168" y="190"/>
                    <a:pt x="168" y="190"/>
                    <a:pt x="168" y="190"/>
                  </a:cubicBezTo>
                  <a:cubicBezTo>
                    <a:pt x="167" y="190"/>
                    <a:pt x="166" y="191"/>
                    <a:pt x="166" y="191"/>
                  </a:cubicBezTo>
                  <a:close/>
                  <a:moveTo>
                    <a:pt x="80" y="170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1" y="172"/>
                    <a:pt x="82" y="172"/>
                    <a:pt x="83" y="172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2" y="170"/>
                    <a:pt x="81" y="170"/>
                    <a:pt x="80" y="170"/>
                  </a:cubicBezTo>
                  <a:close/>
                  <a:moveTo>
                    <a:pt x="139" y="66"/>
                  </a:moveTo>
                  <a:cubicBezTo>
                    <a:pt x="139" y="63"/>
                    <a:pt x="139" y="63"/>
                    <a:pt x="139" y="63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6"/>
                    <a:pt x="137" y="67"/>
                    <a:pt x="137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68"/>
                    <a:pt x="139" y="67"/>
                    <a:pt x="139" y="67"/>
                  </a:cubicBezTo>
                  <a:cubicBezTo>
                    <a:pt x="139" y="66"/>
                    <a:pt x="139" y="66"/>
                    <a:pt x="139" y="66"/>
                  </a:cubicBezTo>
                  <a:close/>
                  <a:moveTo>
                    <a:pt x="64" y="166"/>
                  </a:moveTo>
                  <a:cubicBezTo>
                    <a:pt x="63" y="166"/>
                    <a:pt x="63" y="166"/>
                    <a:pt x="63" y="165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68"/>
                    <a:pt x="64" y="168"/>
                    <a:pt x="65" y="168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5" y="167"/>
                    <a:pt x="64" y="166"/>
                    <a:pt x="64" y="166"/>
                  </a:cubicBezTo>
                  <a:close/>
                  <a:moveTo>
                    <a:pt x="116" y="93"/>
                  </a:moveTo>
                  <a:cubicBezTo>
                    <a:pt x="115" y="92"/>
                    <a:pt x="114" y="92"/>
                    <a:pt x="113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93"/>
                    <a:pt x="114" y="94"/>
                    <a:pt x="115" y="94"/>
                  </a:cubicBezTo>
                  <a:lnTo>
                    <a:pt x="116" y="93"/>
                  </a:lnTo>
                  <a:close/>
                  <a:moveTo>
                    <a:pt x="111" y="89"/>
                  </a:moveTo>
                  <a:cubicBezTo>
                    <a:pt x="110" y="89"/>
                    <a:pt x="109" y="88"/>
                    <a:pt x="109" y="87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9"/>
                    <a:pt x="109" y="90"/>
                    <a:pt x="110" y="91"/>
                  </a:cubicBezTo>
                  <a:lnTo>
                    <a:pt x="111" y="89"/>
                  </a:lnTo>
                  <a:close/>
                  <a:moveTo>
                    <a:pt x="74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5" y="171"/>
                    <a:pt x="76" y="171"/>
                    <a:pt x="77" y="171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6" y="170"/>
                    <a:pt x="75" y="170"/>
                    <a:pt x="74" y="169"/>
                  </a:cubicBezTo>
                  <a:close/>
                  <a:moveTo>
                    <a:pt x="52" y="159"/>
                  </a:moveTo>
                  <a:cubicBezTo>
                    <a:pt x="53" y="160"/>
                    <a:pt x="53" y="161"/>
                    <a:pt x="54" y="16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4" y="159"/>
                    <a:pt x="54" y="159"/>
                    <a:pt x="53" y="158"/>
                  </a:cubicBezTo>
                  <a:lnTo>
                    <a:pt x="52" y="159"/>
                  </a:lnTo>
                  <a:close/>
                  <a:moveTo>
                    <a:pt x="147" y="85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8" y="86"/>
                    <a:pt x="149" y="86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49" y="84"/>
                    <a:pt x="148" y="85"/>
                    <a:pt x="147" y="85"/>
                  </a:cubicBezTo>
                  <a:close/>
                  <a:moveTo>
                    <a:pt x="68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9" y="170"/>
                    <a:pt x="70" y="170"/>
                    <a:pt x="71" y="170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0" y="169"/>
                    <a:pt x="69" y="168"/>
                    <a:pt x="68" y="168"/>
                  </a:cubicBezTo>
                  <a:close/>
                  <a:moveTo>
                    <a:pt x="57" y="163"/>
                  </a:moveTo>
                  <a:cubicBezTo>
                    <a:pt x="57" y="164"/>
                    <a:pt x="58" y="165"/>
                    <a:pt x="59" y="165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59" y="163"/>
                    <a:pt x="58" y="163"/>
                    <a:pt x="58" y="162"/>
                  </a:cubicBezTo>
                  <a:lnTo>
                    <a:pt x="57" y="163"/>
                  </a:lnTo>
                  <a:close/>
                  <a:moveTo>
                    <a:pt x="106" y="85"/>
                  </a:moveTo>
                  <a:cubicBezTo>
                    <a:pt x="106" y="85"/>
                    <a:pt x="105" y="84"/>
                    <a:pt x="104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4" y="85"/>
                    <a:pt x="105" y="86"/>
                    <a:pt x="105" y="86"/>
                  </a:cubicBezTo>
                  <a:lnTo>
                    <a:pt x="106" y="85"/>
                  </a:lnTo>
                  <a:close/>
                  <a:moveTo>
                    <a:pt x="120" y="43"/>
                  </a:moveTo>
                  <a:cubicBezTo>
                    <a:pt x="120" y="42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9" y="41"/>
                    <a:pt x="119" y="42"/>
                    <a:pt x="119" y="42"/>
                  </a:cubicBezTo>
                  <a:lnTo>
                    <a:pt x="120" y="43"/>
                  </a:lnTo>
                  <a:close/>
                  <a:moveTo>
                    <a:pt x="102" y="81"/>
                  </a:moveTo>
                  <a:cubicBezTo>
                    <a:pt x="101" y="80"/>
                    <a:pt x="101" y="79"/>
                    <a:pt x="100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0" y="80"/>
                    <a:pt x="100" y="81"/>
                    <a:pt x="101" y="82"/>
                  </a:cubicBezTo>
                  <a:lnTo>
                    <a:pt x="102" y="81"/>
                  </a:lnTo>
                  <a:close/>
                  <a:moveTo>
                    <a:pt x="126" y="32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128" y="33"/>
                    <a:pt x="129" y="33"/>
                    <a:pt x="130" y="33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2"/>
                    <a:pt x="126" y="32"/>
                  </a:cubicBezTo>
                  <a:close/>
                  <a:moveTo>
                    <a:pt x="118" y="46"/>
                  </a:moveTo>
                  <a:cubicBezTo>
                    <a:pt x="118" y="47"/>
                    <a:pt x="119" y="48"/>
                    <a:pt x="119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0" y="47"/>
                    <a:pt x="120" y="47"/>
                    <a:pt x="120" y="46"/>
                  </a:cubicBezTo>
                  <a:lnTo>
                    <a:pt x="118" y="46"/>
                  </a:lnTo>
                  <a:close/>
                  <a:moveTo>
                    <a:pt x="121" y="96"/>
                  </a:moveTo>
                  <a:cubicBezTo>
                    <a:pt x="120" y="96"/>
                    <a:pt x="119" y="95"/>
                    <a:pt x="119" y="95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6"/>
                    <a:pt x="120" y="97"/>
                    <a:pt x="121" y="97"/>
                  </a:cubicBezTo>
                  <a:lnTo>
                    <a:pt x="121" y="96"/>
                  </a:lnTo>
                  <a:close/>
                  <a:moveTo>
                    <a:pt x="132" y="102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2" y="100"/>
                    <a:pt x="131" y="100"/>
                    <a:pt x="130" y="100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101"/>
                    <a:pt x="131" y="102"/>
                    <a:pt x="132" y="102"/>
                  </a:cubicBezTo>
                  <a:close/>
                  <a:moveTo>
                    <a:pt x="144" y="84"/>
                  </a:moveTo>
                  <a:cubicBezTo>
                    <a:pt x="144" y="84"/>
                    <a:pt x="143" y="84"/>
                    <a:pt x="143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2" y="84"/>
                    <a:pt x="142" y="84"/>
                    <a:pt x="142" y="83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2" y="85"/>
                    <a:pt x="14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3" y="86"/>
                    <a:pt x="143" y="86"/>
                    <a:pt x="144" y="86"/>
                  </a:cubicBezTo>
                  <a:lnTo>
                    <a:pt x="144" y="84"/>
                  </a:lnTo>
                  <a:close/>
                  <a:moveTo>
                    <a:pt x="135" y="102"/>
                  </a:moveTo>
                  <a:cubicBezTo>
                    <a:pt x="135" y="103"/>
                    <a:pt x="135" y="103"/>
                    <a:pt x="135" y="103"/>
                  </a:cubicBezTo>
                  <a:cubicBezTo>
                    <a:pt x="136" y="104"/>
                    <a:pt x="137" y="104"/>
                    <a:pt x="138" y="104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2"/>
                    <a:pt x="136" y="102"/>
                    <a:pt x="135" y="102"/>
                  </a:cubicBezTo>
                  <a:close/>
                  <a:moveTo>
                    <a:pt x="140" y="78"/>
                  </a:moveTo>
                  <a:cubicBezTo>
                    <a:pt x="138" y="78"/>
                    <a:pt x="138" y="78"/>
                    <a:pt x="138" y="78"/>
                  </a:cubicBezTo>
                  <a:cubicBezTo>
                    <a:pt x="138" y="80"/>
                    <a:pt x="139" y="81"/>
                    <a:pt x="139" y="82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0"/>
                    <a:pt x="140" y="79"/>
                    <a:pt x="140" y="78"/>
                  </a:cubicBezTo>
                  <a:close/>
                  <a:moveTo>
                    <a:pt x="92" y="171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3" y="173"/>
                    <a:pt x="94" y="173"/>
                    <a:pt x="95" y="173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94" y="171"/>
                    <a:pt x="93" y="171"/>
                    <a:pt x="92" y="171"/>
                  </a:cubicBezTo>
                  <a:close/>
                  <a:moveTo>
                    <a:pt x="86" y="171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7" y="172"/>
                    <a:pt x="88" y="172"/>
                    <a:pt x="89" y="172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8" y="171"/>
                    <a:pt x="87" y="171"/>
                    <a:pt x="86" y="171"/>
                  </a:cubicBezTo>
                  <a:close/>
                  <a:moveTo>
                    <a:pt x="127" y="99"/>
                  </a:moveTo>
                  <a:cubicBezTo>
                    <a:pt x="126" y="98"/>
                    <a:pt x="125" y="9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5" y="100"/>
                    <a:pt x="126" y="100"/>
                  </a:cubicBezTo>
                  <a:lnTo>
                    <a:pt x="127" y="99"/>
                  </a:lnTo>
                  <a:close/>
                  <a:moveTo>
                    <a:pt x="99" y="172"/>
                  </a:moveTo>
                  <a:cubicBezTo>
                    <a:pt x="98" y="173"/>
                    <a:pt x="98" y="173"/>
                    <a:pt x="98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100" y="174"/>
                    <a:pt x="101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1" y="172"/>
                    <a:pt x="100" y="172"/>
                    <a:pt x="99" y="172"/>
                  </a:cubicBezTo>
                  <a:close/>
                  <a:moveTo>
                    <a:pt x="185" y="19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8"/>
                    <a:pt x="183" y="18"/>
                    <a:pt x="182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3" y="20"/>
                    <a:pt x="184" y="19"/>
                    <a:pt x="185" y="19"/>
                  </a:cubicBezTo>
                  <a:close/>
                  <a:moveTo>
                    <a:pt x="152" y="1"/>
                  </a:moveTo>
                  <a:cubicBezTo>
                    <a:pt x="152" y="1"/>
                    <a:pt x="152" y="1"/>
                    <a:pt x="152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0" y="1"/>
                    <a:pt x="150" y="2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2"/>
                    <a:pt x="152" y="2"/>
                    <a:pt x="152" y="1"/>
                  </a:cubicBezTo>
                  <a:close/>
                  <a:moveTo>
                    <a:pt x="150" y="15"/>
                  </a:move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0" y="12"/>
                    <a:pt x="150" y="12"/>
                    <a:pt x="150" y="1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9" y="13"/>
                    <a:pt x="149" y="13"/>
                    <a:pt x="150" y="14"/>
                  </a:cubicBezTo>
                  <a:cubicBezTo>
                    <a:pt x="150" y="14"/>
                    <a:pt x="150" y="14"/>
                    <a:pt x="150" y="15"/>
                  </a:cubicBezTo>
                  <a:close/>
                  <a:moveTo>
                    <a:pt x="148" y="5"/>
                  </a:moveTo>
                  <a:cubicBezTo>
                    <a:pt x="148" y="6"/>
                    <a:pt x="148" y="7"/>
                    <a:pt x="148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8"/>
                    <a:pt x="149" y="7"/>
                    <a:pt x="150" y="6"/>
                  </a:cubicBezTo>
                  <a:lnTo>
                    <a:pt x="148" y="5"/>
                  </a:lnTo>
                  <a:close/>
                  <a:moveTo>
                    <a:pt x="167" y="24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5" y="22"/>
                    <a:pt x="164" y="22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3"/>
                    <a:pt x="166" y="24"/>
                    <a:pt x="167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2"/>
                    <a:pt x="170" y="22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1" y="23"/>
                    <a:pt x="172" y="23"/>
                    <a:pt x="173" y="23"/>
                  </a:cubicBezTo>
                  <a:close/>
                  <a:moveTo>
                    <a:pt x="160" y="22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0" y="20"/>
                    <a:pt x="159" y="20"/>
                    <a:pt x="159" y="1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1"/>
                    <a:pt x="159" y="21"/>
                    <a:pt x="160" y="22"/>
                  </a:cubicBezTo>
                  <a:close/>
                  <a:moveTo>
                    <a:pt x="179" y="21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178" y="20"/>
                    <a:pt x="177" y="20"/>
                    <a:pt x="176" y="21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7" y="22"/>
                    <a:pt x="178" y="21"/>
                    <a:pt x="179" y="21"/>
                  </a:cubicBezTo>
                  <a:close/>
                  <a:moveTo>
                    <a:pt x="156" y="17"/>
                  </a:moveTo>
                  <a:cubicBezTo>
                    <a:pt x="155" y="17"/>
                    <a:pt x="154" y="16"/>
                    <a:pt x="154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8"/>
                    <a:pt x="155" y="19"/>
                  </a:cubicBezTo>
                  <a:lnTo>
                    <a:pt x="15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623"/>
            <p:cNvSpPr>
              <a:spLocks noEditPoints="1"/>
            </p:cNvSpPr>
            <p:nvPr/>
          </p:nvSpPr>
          <p:spPr bwMode="auto">
            <a:xfrm>
              <a:off x="5702151" y="1986883"/>
              <a:ext cx="206512" cy="15545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0" y="28"/>
                </a:cxn>
                <a:cxn ang="0">
                  <a:pos x="16" y="14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3" y="0"/>
                </a:cxn>
                <a:cxn ang="0">
                  <a:pos x="21" y="6"/>
                </a:cxn>
                <a:cxn ang="0">
                  <a:pos x="18" y="9"/>
                </a:cxn>
                <a:cxn ang="0">
                  <a:pos x="4" y="35"/>
                </a:cxn>
                <a:cxn ang="0">
                  <a:pos x="7" y="34"/>
                </a:cxn>
                <a:cxn ang="0">
                  <a:pos x="4" y="35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92" y="27"/>
                </a:cxn>
                <a:cxn ang="0">
                  <a:pos x="92" y="31"/>
                </a:cxn>
                <a:cxn ang="0">
                  <a:pos x="90" y="34"/>
                </a:cxn>
                <a:cxn ang="0">
                  <a:pos x="87" y="35"/>
                </a:cxn>
                <a:cxn ang="0">
                  <a:pos x="90" y="34"/>
                </a:cxn>
                <a:cxn ang="0">
                  <a:pos x="76" y="61"/>
                </a:cxn>
                <a:cxn ang="0">
                  <a:pos x="76" y="65"/>
                </a:cxn>
                <a:cxn ang="0">
                  <a:pos x="79" y="56"/>
                </a:cxn>
                <a:cxn ang="0">
                  <a:pos x="77" y="58"/>
                </a:cxn>
                <a:cxn ang="0">
                  <a:pos x="79" y="56"/>
                </a:cxn>
                <a:cxn ang="0">
                  <a:pos x="74" y="67"/>
                </a:cxn>
                <a:cxn ang="0">
                  <a:pos x="75" y="70"/>
                </a:cxn>
                <a:cxn ang="0">
                  <a:pos x="81" y="52"/>
                </a:cxn>
                <a:cxn ang="0">
                  <a:pos x="80" y="49"/>
                </a:cxn>
                <a:cxn ang="0">
                  <a:pos x="79" y="52"/>
                </a:cxn>
                <a:cxn ang="0">
                  <a:pos x="81" y="52"/>
                </a:cxn>
                <a:cxn ang="0">
                  <a:pos x="87" y="39"/>
                </a:cxn>
                <a:cxn ang="0">
                  <a:pos x="85" y="39"/>
                </a:cxn>
                <a:cxn ang="0">
                  <a:pos x="86" y="42"/>
                </a:cxn>
                <a:cxn ang="0">
                  <a:pos x="84" y="44"/>
                </a:cxn>
                <a:cxn ang="0">
                  <a:pos x="81" y="47"/>
                </a:cxn>
                <a:cxn ang="0">
                  <a:pos x="84" y="44"/>
                </a:cxn>
              </a:cxnLst>
              <a:rect l="0" t="0" r="r" b="b"/>
              <a:pathLst>
                <a:path w="93" h="70">
                  <a:moveTo>
                    <a:pt x="8" y="31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0"/>
                    <a:pt x="11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9" y="30"/>
                    <a:pt x="8" y="31"/>
                  </a:cubicBezTo>
                  <a:close/>
                  <a:moveTo>
                    <a:pt x="16" y="14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4"/>
                    <a:pt x="18" y="13"/>
                    <a:pt x="19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lose/>
                  <a:moveTo>
                    <a:pt x="1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3" y="0"/>
                    <a:pt x="23" y="0"/>
                  </a:cubicBezTo>
                  <a:close/>
                  <a:moveTo>
                    <a:pt x="20" y="9"/>
                  </a:moveTo>
                  <a:cubicBezTo>
                    <a:pt x="20" y="8"/>
                    <a:pt x="20" y="7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8" y="9"/>
                  </a:cubicBezTo>
                  <a:lnTo>
                    <a:pt x="20" y="9"/>
                  </a:lnTo>
                  <a:close/>
                  <a:moveTo>
                    <a:pt x="4" y="35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5" y="35"/>
                    <a:pt x="4" y="35"/>
                  </a:cubicBezTo>
                  <a:close/>
                  <a:moveTo>
                    <a:pt x="11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1" y="25"/>
                    <a:pt x="11" y="26"/>
                  </a:cubicBezTo>
                  <a:close/>
                  <a:moveTo>
                    <a:pt x="14" y="20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9"/>
                    <a:pt x="14" y="20"/>
                  </a:cubicBezTo>
                  <a:close/>
                  <a:moveTo>
                    <a:pt x="93" y="28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1" y="28"/>
                    <a:pt x="90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3" y="29"/>
                    <a:pt x="93" y="28"/>
                    <a:pt x="93" y="28"/>
                  </a:cubicBezTo>
                  <a:close/>
                  <a:moveTo>
                    <a:pt x="90" y="34"/>
                  </a:moveTo>
                  <a:cubicBezTo>
                    <a:pt x="89" y="33"/>
                    <a:pt x="89" y="33"/>
                    <a:pt x="89" y="33"/>
                  </a:cubicBezTo>
                  <a:cubicBezTo>
                    <a:pt x="88" y="34"/>
                    <a:pt x="88" y="34"/>
                    <a:pt x="87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5"/>
                    <a:pt x="90" y="34"/>
                    <a:pt x="90" y="34"/>
                  </a:cubicBezTo>
                  <a:close/>
                  <a:moveTo>
                    <a:pt x="77" y="62"/>
                  </a:moveTo>
                  <a:cubicBezTo>
                    <a:pt x="76" y="61"/>
                    <a:pt x="76" y="61"/>
                    <a:pt x="76" y="61"/>
                  </a:cubicBezTo>
                  <a:cubicBezTo>
                    <a:pt x="75" y="62"/>
                    <a:pt x="75" y="63"/>
                    <a:pt x="75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3"/>
                    <a:pt x="77" y="62"/>
                  </a:cubicBezTo>
                  <a:close/>
                  <a:moveTo>
                    <a:pt x="79" y="56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7" y="57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58"/>
                    <a:pt x="79" y="57"/>
                    <a:pt x="79" y="56"/>
                  </a:cubicBezTo>
                  <a:close/>
                  <a:moveTo>
                    <a:pt x="76" y="67"/>
                  </a:moveTo>
                  <a:cubicBezTo>
                    <a:pt x="74" y="67"/>
                    <a:pt x="74" y="67"/>
                    <a:pt x="74" y="67"/>
                  </a:cubicBezTo>
                  <a:cubicBezTo>
                    <a:pt x="74" y="68"/>
                    <a:pt x="73" y="69"/>
                    <a:pt x="73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70"/>
                    <a:pt x="75" y="69"/>
                    <a:pt x="76" y="67"/>
                  </a:cubicBezTo>
                  <a:close/>
                  <a:moveTo>
                    <a:pt x="81" y="52"/>
                  </a:moveTo>
                  <a:cubicBezTo>
                    <a:pt x="81" y="52"/>
                    <a:pt x="81" y="51"/>
                    <a:pt x="82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79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0" y="53"/>
                    <a:pt x="80" y="53"/>
                    <a:pt x="80" y="53"/>
                  </a:cubicBezTo>
                  <a:lnTo>
                    <a:pt x="81" y="52"/>
                  </a:lnTo>
                  <a:close/>
                  <a:moveTo>
                    <a:pt x="86" y="40"/>
                  </a:moveTo>
                  <a:cubicBezTo>
                    <a:pt x="87" y="40"/>
                    <a:pt x="87" y="39"/>
                    <a:pt x="87" y="39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40"/>
                    <a:pt x="84" y="40"/>
                    <a:pt x="84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lose/>
                  <a:moveTo>
                    <a:pt x="84" y="44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82" y="45"/>
                    <a:pt x="82" y="46"/>
                    <a:pt x="81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4" y="45"/>
                    <a:pt x="84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449"/>
          <p:cNvGrpSpPr/>
          <p:nvPr/>
        </p:nvGrpSpPr>
        <p:grpSpPr>
          <a:xfrm rot="19249370">
            <a:off x="2837076" y="4585763"/>
            <a:ext cx="1065484" cy="1388947"/>
            <a:chOff x="3316453" y="2036445"/>
            <a:chExt cx="1086963" cy="1185879"/>
          </a:xfrm>
        </p:grpSpPr>
        <p:sp>
          <p:nvSpPr>
            <p:cNvPr id="100" name="Freeform 624"/>
            <p:cNvSpPr>
              <a:spLocks/>
            </p:cNvSpPr>
            <p:nvPr/>
          </p:nvSpPr>
          <p:spPr bwMode="auto">
            <a:xfrm>
              <a:off x="3571817" y="2207443"/>
              <a:ext cx="138785" cy="146569"/>
            </a:xfrm>
            <a:custGeom>
              <a:avLst/>
              <a:gdLst/>
              <a:ahLst/>
              <a:cxnLst>
                <a:cxn ang="0">
                  <a:pos x="27" y="21"/>
                </a:cxn>
                <a:cxn ang="0">
                  <a:pos x="26" y="19"/>
                </a:cxn>
                <a:cxn ang="0">
                  <a:pos x="23" y="17"/>
                </a:cxn>
                <a:cxn ang="0">
                  <a:pos x="14" y="14"/>
                </a:cxn>
                <a:cxn ang="0">
                  <a:pos x="11" y="25"/>
                </a:cxn>
                <a:cxn ang="0">
                  <a:pos x="17" y="28"/>
                </a:cxn>
                <a:cxn ang="0">
                  <a:pos x="20" y="31"/>
                </a:cxn>
                <a:cxn ang="0">
                  <a:pos x="25" y="33"/>
                </a:cxn>
                <a:cxn ang="0">
                  <a:pos x="25" y="34"/>
                </a:cxn>
                <a:cxn ang="0">
                  <a:pos x="10" y="33"/>
                </a:cxn>
                <a:cxn ang="0">
                  <a:pos x="8" y="45"/>
                </a:cxn>
                <a:cxn ang="0">
                  <a:pos x="28" y="45"/>
                </a:cxn>
                <a:cxn ang="0">
                  <a:pos x="28" y="46"/>
                </a:cxn>
                <a:cxn ang="0">
                  <a:pos x="26" y="48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20" y="63"/>
                </a:cxn>
                <a:cxn ang="0">
                  <a:pos x="38" y="58"/>
                </a:cxn>
                <a:cxn ang="0">
                  <a:pos x="41" y="56"/>
                </a:cxn>
                <a:cxn ang="0">
                  <a:pos x="54" y="57"/>
                </a:cxn>
                <a:cxn ang="0">
                  <a:pos x="59" y="38"/>
                </a:cxn>
                <a:cxn ang="0">
                  <a:pos x="59" y="37"/>
                </a:cxn>
                <a:cxn ang="0">
                  <a:pos x="61" y="31"/>
                </a:cxn>
                <a:cxn ang="0">
                  <a:pos x="59" y="23"/>
                </a:cxn>
                <a:cxn ang="0">
                  <a:pos x="60" y="8"/>
                </a:cxn>
                <a:cxn ang="0">
                  <a:pos x="49" y="6"/>
                </a:cxn>
                <a:cxn ang="0">
                  <a:pos x="48" y="12"/>
                </a:cxn>
                <a:cxn ang="0">
                  <a:pos x="47" y="20"/>
                </a:cxn>
                <a:cxn ang="0">
                  <a:pos x="28" y="5"/>
                </a:cxn>
                <a:cxn ang="0">
                  <a:pos x="21" y="12"/>
                </a:cxn>
                <a:cxn ang="0">
                  <a:pos x="27" y="21"/>
                </a:cxn>
              </a:cxnLst>
              <a:rect l="0" t="0" r="r" b="b"/>
              <a:pathLst>
                <a:path w="62" h="66">
                  <a:moveTo>
                    <a:pt x="27" y="21"/>
                  </a:moveTo>
                  <a:cubicBezTo>
                    <a:pt x="27" y="20"/>
                    <a:pt x="26" y="20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21" y="15"/>
                    <a:pt x="18" y="14"/>
                    <a:pt x="14" y="14"/>
                  </a:cubicBezTo>
                  <a:cubicBezTo>
                    <a:pt x="9" y="14"/>
                    <a:pt x="6" y="22"/>
                    <a:pt x="11" y="25"/>
                  </a:cubicBezTo>
                  <a:cubicBezTo>
                    <a:pt x="12" y="25"/>
                    <a:pt x="14" y="26"/>
                    <a:pt x="17" y="28"/>
                  </a:cubicBezTo>
                  <a:cubicBezTo>
                    <a:pt x="18" y="29"/>
                    <a:pt x="20" y="31"/>
                    <a:pt x="20" y="31"/>
                  </a:cubicBezTo>
                  <a:cubicBezTo>
                    <a:pt x="21" y="32"/>
                    <a:pt x="23" y="33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0" y="34"/>
                    <a:pt x="15" y="34"/>
                    <a:pt x="10" y="33"/>
                  </a:cubicBezTo>
                  <a:cubicBezTo>
                    <a:pt x="2" y="32"/>
                    <a:pt x="0" y="44"/>
                    <a:pt x="8" y="45"/>
                  </a:cubicBezTo>
                  <a:cubicBezTo>
                    <a:pt x="14" y="45"/>
                    <a:pt x="22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7" y="48"/>
                    <a:pt x="26" y="48"/>
                  </a:cubicBezTo>
                  <a:cubicBezTo>
                    <a:pt x="22" y="49"/>
                    <a:pt x="19" y="51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1" y="58"/>
                    <a:pt x="15" y="66"/>
                    <a:pt x="20" y="63"/>
                  </a:cubicBezTo>
                  <a:cubicBezTo>
                    <a:pt x="27" y="61"/>
                    <a:pt x="31" y="58"/>
                    <a:pt x="38" y="58"/>
                  </a:cubicBezTo>
                  <a:cubicBezTo>
                    <a:pt x="39" y="58"/>
                    <a:pt x="40" y="57"/>
                    <a:pt x="41" y="56"/>
                  </a:cubicBezTo>
                  <a:cubicBezTo>
                    <a:pt x="46" y="58"/>
                    <a:pt x="50" y="60"/>
                    <a:pt x="54" y="57"/>
                  </a:cubicBezTo>
                  <a:cubicBezTo>
                    <a:pt x="58" y="54"/>
                    <a:pt x="59" y="42"/>
                    <a:pt x="59" y="38"/>
                  </a:cubicBezTo>
                  <a:cubicBezTo>
                    <a:pt x="60" y="37"/>
                    <a:pt x="59" y="37"/>
                    <a:pt x="59" y="37"/>
                  </a:cubicBezTo>
                  <a:cubicBezTo>
                    <a:pt x="61" y="36"/>
                    <a:pt x="62" y="34"/>
                    <a:pt x="61" y="31"/>
                  </a:cubicBezTo>
                  <a:cubicBezTo>
                    <a:pt x="60" y="29"/>
                    <a:pt x="59" y="26"/>
                    <a:pt x="59" y="23"/>
                  </a:cubicBezTo>
                  <a:cubicBezTo>
                    <a:pt x="59" y="18"/>
                    <a:pt x="58" y="13"/>
                    <a:pt x="60" y="8"/>
                  </a:cubicBezTo>
                  <a:cubicBezTo>
                    <a:pt x="61" y="1"/>
                    <a:pt x="51" y="0"/>
                    <a:pt x="49" y="6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5"/>
                    <a:pt x="47" y="17"/>
                    <a:pt x="47" y="20"/>
                  </a:cubicBezTo>
                  <a:cubicBezTo>
                    <a:pt x="41" y="14"/>
                    <a:pt x="36" y="8"/>
                    <a:pt x="28" y="5"/>
                  </a:cubicBezTo>
                  <a:cubicBezTo>
                    <a:pt x="24" y="4"/>
                    <a:pt x="19" y="7"/>
                    <a:pt x="21" y="12"/>
                  </a:cubicBezTo>
                  <a:cubicBezTo>
                    <a:pt x="23" y="15"/>
                    <a:pt x="25" y="18"/>
                    <a:pt x="27" y="2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625"/>
            <p:cNvSpPr>
              <a:spLocks/>
            </p:cNvSpPr>
            <p:nvPr/>
          </p:nvSpPr>
          <p:spPr bwMode="auto">
            <a:xfrm>
              <a:off x="4057009" y="2822589"/>
              <a:ext cx="157659" cy="133245"/>
            </a:xfrm>
            <a:custGeom>
              <a:avLst/>
              <a:gdLst/>
              <a:ahLst/>
              <a:cxnLst>
                <a:cxn ang="0">
                  <a:pos x="47" y="36"/>
                </a:cxn>
                <a:cxn ang="0">
                  <a:pos x="48" y="38"/>
                </a:cxn>
                <a:cxn ang="0">
                  <a:pos x="50" y="41"/>
                </a:cxn>
                <a:cxn ang="0">
                  <a:pos x="52" y="50"/>
                </a:cxn>
                <a:cxn ang="0">
                  <a:pos x="41" y="52"/>
                </a:cxn>
                <a:cxn ang="0">
                  <a:pos x="39" y="46"/>
                </a:cxn>
                <a:cxn ang="0">
                  <a:pos x="36" y="42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33" y="52"/>
                </a:cxn>
                <a:cxn ang="0">
                  <a:pos x="21" y="53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19" y="3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4" y="38"/>
                </a:cxn>
                <a:cxn ang="0">
                  <a:pos x="11" y="21"/>
                </a:cxn>
                <a:cxn ang="0">
                  <a:pos x="13" y="18"/>
                </a:cxn>
                <a:cxn ang="0">
                  <a:pos x="14" y="6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64" y="5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63" y="37"/>
                </a:cxn>
                <a:cxn ang="0">
                  <a:pos x="55" y="43"/>
                </a:cxn>
                <a:cxn ang="0">
                  <a:pos x="47" y="36"/>
                </a:cxn>
              </a:cxnLst>
              <a:rect l="0" t="0" r="r" b="b"/>
              <a:pathLst>
                <a:path w="71" h="60">
                  <a:moveTo>
                    <a:pt x="47" y="36"/>
                  </a:moveTo>
                  <a:cubicBezTo>
                    <a:pt x="48" y="36"/>
                    <a:pt x="48" y="37"/>
                    <a:pt x="48" y="38"/>
                  </a:cubicBezTo>
                  <a:cubicBezTo>
                    <a:pt x="49" y="39"/>
                    <a:pt x="50" y="40"/>
                    <a:pt x="50" y="41"/>
                  </a:cubicBezTo>
                  <a:cubicBezTo>
                    <a:pt x="52" y="43"/>
                    <a:pt x="53" y="45"/>
                    <a:pt x="52" y="50"/>
                  </a:cubicBezTo>
                  <a:cubicBezTo>
                    <a:pt x="52" y="55"/>
                    <a:pt x="44" y="56"/>
                    <a:pt x="41" y="52"/>
                  </a:cubicBezTo>
                  <a:cubicBezTo>
                    <a:pt x="41" y="51"/>
                    <a:pt x="40" y="49"/>
                    <a:pt x="39" y="46"/>
                  </a:cubicBezTo>
                  <a:cubicBezTo>
                    <a:pt x="38" y="44"/>
                    <a:pt x="36" y="42"/>
                    <a:pt x="36" y="42"/>
                  </a:cubicBezTo>
                  <a:cubicBezTo>
                    <a:pt x="35" y="41"/>
                    <a:pt x="34" y="39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42"/>
                    <a:pt x="33" y="47"/>
                    <a:pt x="33" y="52"/>
                  </a:cubicBezTo>
                  <a:cubicBezTo>
                    <a:pt x="33" y="60"/>
                    <a:pt x="20" y="60"/>
                    <a:pt x="21" y="53"/>
                  </a:cubicBezTo>
                  <a:cubicBezTo>
                    <a:pt x="21" y="46"/>
                    <a:pt x="22" y="39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0" y="34"/>
                    <a:pt x="19" y="34"/>
                  </a:cubicBezTo>
                  <a:cubicBezTo>
                    <a:pt x="18" y="38"/>
                    <a:pt x="15" y="41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8" y="48"/>
                    <a:pt x="0" y="44"/>
                    <a:pt x="4" y="38"/>
                  </a:cubicBezTo>
                  <a:cubicBezTo>
                    <a:pt x="7" y="32"/>
                    <a:pt x="10" y="28"/>
                    <a:pt x="11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2" y="14"/>
                    <a:pt x="11" y="9"/>
                    <a:pt x="14" y="6"/>
                  </a:cubicBezTo>
                  <a:cubicBezTo>
                    <a:pt x="17" y="2"/>
                    <a:pt x="29" y="2"/>
                    <a:pt x="33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5" y="4"/>
                    <a:pt x="48" y="4"/>
                  </a:cubicBezTo>
                  <a:cubicBezTo>
                    <a:pt x="53" y="5"/>
                    <a:pt x="58" y="6"/>
                    <a:pt x="64" y="5"/>
                  </a:cubicBezTo>
                  <a:cubicBezTo>
                    <a:pt x="71" y="5"/>
                    <a:pt x="71" y="15"/>
                    <a:pt x="64" y="16"/>
                  </a:cubicBezTo>
                  <a:cubicBezTo>
                    <a:pt x="62" y="16"/>
                    <a:pt x="60" y="16"/>
                    <a:pt x="58" y="16"/>
                  </a:cubicBezTo>
                  <a:cubicBezTo>
                    <a:pt x="55" y="16"/>
                    <a:pt x="53" y="16"/>
                    <a:pt x="50" y="17"/>
                  </a:cubicBezTo>
                  <a:cubicBezTo>
                    <a:pt x="55" y="23"/>
                    <a:pt x="61" y="29"/>
                    <a:pt x="63" y="37"/>
                  </a:cubicBezTo>
                  <a:cubicBezTo>
                    <a:pt x="64" y="41"/>
                    <a:pt x="60" y="46"/>
                    <a:pt x="55" y="43"/>
                  </a:cubicBezTo>
                  <a:cubicBezTo>
                    <a:pt x="52" y="41"/>
                    <a:pt x="50" y="39"/>
                    <a:pt x="47" y="36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626"/>
            <p:cNvSpPr>
              <a:spLocks/>
            </p:cNvSpPr>
            <p:nvPr/>
          </p:nvSpPr>
          <p:spPr bwMode="auto">
            <a:xfrm>
              <a:off x="3331997" y="2778174"/>
              <a:ext cx="275349" cy="215412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7" y="80"/>
                </a:cxn>
                <a:cxn ang="0">
                  <a:pos x="7" y="80"/>
                </a:cxn>
                <a:cxn ang="0">
                  <a:pos x="8" y="81"/>
                </a:cxn>
                <a:cxn ang="0">
                  <a:pos x="27" y="96"/>
                </a:cxn>
                <a:cxn ang="0">
                  <a:pos x="38" y="89"/>
                </a:cxn>
                <a:cxn ang="0">
                  <a:pos x="40" y="86"/>
                </a:cxn>
                <a:cxn ang="0">
                  <a:pos x="43" y="84"/>
                </a:cxn>
                <a:cxn ang="0">
                  <a:pos x="48" y="79"/>
                </a:cxn>
                <a:cxn ang="0">
                  <a:pos x="48" y="78"/>
                </a:cxn>
                <a:cxn ang="0">
                  <a:pos x="77" y="50"/>
                </a:cxn>
                <a:cxn ang="0">
                  <a:pos x="119" y="11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06" y="2"/>
                </a:cxn>
                <a:cxn ang="0">
                  <a:pos x="102" y="4"/>
                </a:cxn>
                <a:cxn ang="0">
                  <a:pos x="95" y="3"/>
                </a:cxn>
                <a:cxn ang="0">
                  <a:pos x="25" y="64"/>
                </a:cxn>
                <a:cxn ang="0">
                  <a:pos x="23" y="66"/>
                </a:cxn>
                <a:cxn ang="0">
                  <a:pos x="1" y="69"/>
                </a:cxn>
              </a:cxnLst>
              <a:rect l="0" t="0" r="r" b="b"/>
              <a:pathLst>
                <a:path w="124" h="97">
                  <a:moveTo>
                    <a:pt x="1" y="69"/>
                  </a:moveTo>
                  <a:cubicBezTo>
                    <a:pt x="0" y="74"/>
                    <a:pt x="3" y="78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14" y="84"/>
                    <a:pt x="17" y="97"/>
                    <a:pt x="27" y="96"/>
                  </a:cubicBezTo>
                  <a:cubicBezTo>
                    <a:pt x="30" y="96"/>
                    <a:pt x="34" y="93"/>
                    <a:pt x="38" y="89"/>
                  </a:cubicBezTo>
                  <a:cubicBezTo>
                    <a:pt x="39" y="88"/>
                    <a:pt x="40" y="87"/>
                    <a:pt x="40" y="86"/>
                  </a:cubicBezTo>
                  <a:cubicBezTo>
                    <a:pt x="41" y="86"/>
                    <a:pt x="42" y="85"/>
                    <a:pt x="43" y="84"/>
                  </a:cubicBezTo>
                  <a:cubicBezTo>
                    <a:pt x="45" y="82"/>
                    <a:pt x="46" y="81"/>
                    <a:pt x="48" y="79"/>
                  </a:cubicBezTo>
                  <a:cubicBezTo>
                    <a:pt x="48" y="79"/>
                    <a:pt x="48" y="79"/>
                    <a:pt x="48" y="78"/>
                  </a:cubicBezTo>
                  <a:cubicBezTo>
                    <a:pt x="58" y="69"/>
                    <a:pt x="68" y="59"/>
                    <a:pt x="77" y="50"/>
                  </a:cubicBezTo>
                  <a:cubicBezTo>
                    <a:pt x="90" y="36"/>
                    <a:pt x="105" y="24"/>
                    <a:pt x="119" y="11"/>
                  </a:cubicBezTo>
                  <a:cubicBezTo>
                    <a:pt x="124" y="7"/>
                    <a:pt x="119" y="0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2" y="2"/>
                    <a:pt x="109" y="1"/>
                    <a:pt x="106" y="2"/>
                  </a:cubicBezTo>
                  <a:cubicBezTo>
                    <a:pt x="105" y="2"/>
                    <a:pt x="103" y="3"/>
                    <a:pt x="102" y="4"/>
                  </a:cubicBezTo>
                  <a:cubicBezTo>
                    <a:pt x="100" y="3"/>
                    <a:pt x="98" y="2"/>
                    <a:pt x="95" y="3"/>
                  </a:cubicBezTo>
                  <a:cubicBezTo>
                    <a:pt x="66" y="16"/>
                    <a:pt x="46" y="41"/>
                    <a:pt x="25" y="64"/>
                  </a:cubicBezTo>
                  <a:cubicBezTo>
                    <a:pt x="24" y="65"/>
                    <a:pt x="24" y="65"/>
                    <a:pt x="23" y="66"/>
                  </a:cubicBezTo>
                  <a:cubicBezTo>
                    <a:pt x="16" y="64"/>
                    <a:pt x="3" y="57"/>
                    <a:pt x="1" y="69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627"/>
            <p:cNvSpPr>
              <a:spLocks/>
            </p:cNvSpPr>
            <p:nvPr/>
          </p:nvSpPr>
          <p:spPr bwMode="auto">
            <a:xfrm>
              <a:off x="3316453" y="2891432"/>
              <a:ext cx="104366" cy="14656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2" y="19"/>
                </a:cxn>
                <a:cxn ang="0">
                  <a:pos x="46" y="41"/>
                </a:cxn>
                <a:cxn ang="0">
                  <a:pos x="46" y="40"/>
                </a:cxn>
                <a:cxn ang="0">
                  <a:pos x="46" y="36"/>
                </a:cxn>
                <a:cxn ang="0">
                  <a:pos x="45" y="35"/>
                </a:cxn>
                <a:cxn ang="0">
                  <a:pos x="45" y="35"/>
                </a:cxn>
                <a:cxn ang="0">
                  <a:pos x="36" y="28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1" y="6"/>
                </a:cxn>
                <a:cxn ang="0">
                  <a:pos x="11" y="1"/>
                </a:cxn>
                <a:cxn ang="0">
                  <a:pos x="2" y="8"/>
                </a:cxn>
              </a:cxnLst>
              <a:rect l="0" t="0" r="r" b="b"/>
              <a:pathLst>
                <a:path w="47" h="66">
                  <a:moveTo>
                    <a:pt x="2" y="8"/>
                  </a:moveTo>
                  <a:cubicBezTo>
                    <a:pt x="2" y="9"/>
                    <a:pt x="1" y="10"/>
                    <a:pt x="1" y="11"/>
                  </a:cubicBezTo>
                  <a:cubicBezTo>
                    <a:pt x="1" y="13"/>
                    <a:pt x="0" y="16"/>
                    <a:pt x="2" y="19"/>
                  </a:cubicBezTo>
                  <a:cubicBezTo>
                    <a:pt x="6" y="29"/>
                    <a:pt x="41" y="66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8"/>
                    <a:pt x="46" y="36"/>
                  </a:cubicBezTo>
                  <a:cubicBezTo>
                    <a:pt x="45" y="36"/>
                    <a:pt x="45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2" y="32"/>
                    <a:pt x="39" y="30"/>
                    <a:pt x="36" y="28"/>
                  </a:cubicBezTo>
                  <a:cubicBezTo>
                    <a:pt x="34" y="26"/>
                    <a:pt x="33" y="24"/>
                    <a:pt x="31" y="22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29" y="14"/>
                    <a:pt x="24" y="10"/>
                    <a:pt x="21" y="6"/>
                  </a:cubicBezTo>
                  <a:cubicBezTo>
                    <a:pt x="19" y="3"/>
                    <a:pt x="15" y="0"/>
                    <a:pt x="11" y="1"/>
                  </a:cubicBezTo>
                  <a:cubicBezTo>
                    <a:pt x="8" y="3"/>
                    <a:pt x="4" y="5"/>
                    <a:pt x="2" y="8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628"/>
            <p:cNvSpPr>
              <a:spLocks/>
            </p:cNvSpPr>
            <p:nvPr/>
          </p:nvSpPr>
          <p:spPr bwMode="auto">
            <a:xfrm>
              <a:off x="3633993" y="2895874"/>
              <a:ext cx="172093" cy="315346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" y="124"/>
                </a:cxn>
                <a:cxn ang="0">
                  <a:pos x="9" y="134"/>
                </a:cxn>
                <a:cxn ang="0">
                  <a:pos x="21" y="141"/>
                </a:cxn>
                <a:cxn ang="0">
                  <a:pos x="34" y="136"/>
                </a:cxn>
                <a:cxn ang="0">
                  <a:pos x="32" y="123"/>
                </a:cxn>
                <a:cxn ang="0">
                  <a:pos x="31" y="122"/>
                </a:cxn>
                <a:cxn ang="0">
                  <a:pos x="30" y="122"/>
                </a:cxn>
                <a:cxn ang="0">
                  <a:pos x="26" y="116"/>
                </a:cxn>
                <a:cxn ang="0">
                  <a:pos x="48" y="84"/>
                </a:cxn>
                <a:cxn ang="0">
                  <a:pos x="51" y="76"/>
                </a:cxn>
                <a:cxn ang="0">
                  <a:pos x="64" y="43"/>
                </a:cxn>
                <a:cxn ang="0">
                  <a:pos x="71" y="7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8" y="3"/>
                </a:cxn>
                <a:cxn ang="0">
                  <a:pos x="33" y="40"/>
                </a:cxn>
                <a:cxn ang="0">
                  <a:pos x="12" y="89"/>
                </a:cxn>
                <a:cxn ang="0">
                  <a:pos x="8" y="98"/>
                </a:cxn>
                <a:cxn ang="0">
                  <a:pos x="6" y="101"/>
                </a:cxn>
                <a:cxn ang="0">
                  <a:pos x="0" y="113"/>
                </a:cxn>
              </a:cxnLst>
              <a:rect l="0" t="0" r="r" b="b"/>
              <a:pathLst>
                <a:path w="77" h="142">
                  <a:moveTo>
                    <a:pt x="0" y="113"/>
                  </a:moveTo>
                  <a:cubicBezTo>
                    <a:pt x="0" y="114"/>
                    <a:pt x="2" y="123"/>
                    <a:pt x="4" y="124"/>
                  </a:cubicBezTo>
                  <a:cubicBezTo>
                    <a:pt x="4" y="125"/>
                    <a:pt x="8" y="132"/>
                    <a:pt x="9" y="134"/>
                  </a:cubicBezTo>
                  <a:cubicBezTo>
                    <a:pt x="12" y="138"/>
                    <a:pt x="16" y="140"/>
                    <a:pt x="21" y="141"/>
                  </a:cubicBezTo>
                  <a:cubicBezTo>
                    <a:pt x="26" y="142"/>
                    <a:pt x="32" y="141"/>
                    <a:pt x="34" y="136"/>
                  </a:cubicBezTo>
                  <a:cubicBezTo>
                    <a:pt x="36" y="131"/>
                    <a:pt x="36" y="127"/>
                    <a:pt x="32" y="123"/>
                  </a:cubicBezTo>
                  <a:cubicBezTo>
                    <a:pt x="32" y="123"/>
                    <a:pt x="31" y="123"/>
                    <a:pt x="31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7" y="117"/>
                    <a:pt x="26" y="116"/>
                  </a:cubicBezTo>
                  <a:cubicBezTo>
                    <a:pt x="26" y="116"/>
                    <a:pt x="45" y="93"/>
                    <a:pt x="48" y="84"/>
                  </a:cubicBezTo>
                  <a:cubicBezTo>
                    <a:pt x="49" y="82"/>
                    <a:pt x="50" y="79"/>
                    <a:pt x="51" y="76"/>
                  </a:cubicBezTo>
                  <a:cubicBezTo>
                    <a:pt x="56" y="65"/>
                    <a:pt x="60" y="54"/>
                    <a:pt x="64" y="43"/>
                  </a:cubicBezTo>
                  <a:cubicBezTo>
                    <a:pt x="68" y="34"/>
                    <a:pt x="77" y="17"/>
                    <a:pt x="71" y="7"/>
                  </a:cubicBezTo>
                  <a:cubicBezTo>
                    <a:pt x="69" y="5"/>
                    <a:pt x="67" y="4"/>
                    <a:pt x="65" y="4"/>
                  </a:cubicBezTo>
                  <a:cubicBezTo>
                    <a:pt x="63" y="2"/>
                    <a:pt x="59" y="1"/>
                    <a:pt x="57" y="2"/>
                  </a:cubicBezTo>
                  <a:cubicBezTo>
                    <a:pt x="54" y="0"/>
                    <a:pt x="50" y="0"/>
                    <a:pt x="48" y="3"/>
                  </a:cubicBezTo>
                  <a:cubicBezTo>
                    <a:pt x="39" y="14"/>
                    <a:pt x="38" y="27"/>
                    <a:pt x="33" y="40"/>
                  </a:cubicBezTo>
                  <a:cubicBezTo>
                    <a:pt x="28" y="56"/>
                    <a:pt x="12" y="88"/>
                    <a:pt x="12" y="89"/>
                  </a:cubicBezTo>
                  <a:cubicBezTo>
                    <a:pt x="11" y="92"/>
                    <a:pt x="9" y="95"/>
                    <a:pt x="8" y="98"/>
                  </a:cubicBezTo>
                  <a:cubicBezTo>
                    <a:pt x="7" y="99"/>
                    <a:pt x="6" y="100"/>
                    <a:pt x="6" y="101"/>
                  </a:cubicBezTo>
                  <a:cubicBezTo>
                    <a:pt x="5" y="103"/>
                    <a:pt x="1" y="110"/>
                    <a:pt x="0" y="11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629"/>
            <p:cNvSpPr>
              <a:spLocks/>
            </p:cNvSpPr>
            <p:nvPr/>
          </p:nvSpPr>
          <p:spPr bwMode="auto">
            <a:xfrm>
              <a:off x="3585140" y="3122390"/>
              <a:ext cx="149888" cy="99934"/>
            </a:xfrm>
            <a:custGeom>
              <a:avLst/>
              <a:gdLst/>
              <a:ahLst/>
              <a:cxnLst>
                <a:cxn ang="0">
                  <a:pos x="66" y="32"/>
                </a:cxn>
                <a:cxn ang="0">
                  <a:pos x="60" y="21"/>
                </a:cxn>
                <a:cxn ang="0">
                  <a:pos x="49" y="16"/>
                </a:cxn>
                <a:cxn ang="0">
                  <a:pos x="45" y="17"/>
                </a:cxn>
                <a:cxn ang="0">
                  <a:pos x="30" y="8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50" y="44"/>
                </a:cxn>
                <a:cxn ang="0">
                  <a:pos x="56" y="43"/>
                </a:cxn>
                <a:cxn ang="0">
                  <a:pos x="60" y="41"/>
                </a:cxn>
                <a:cxn ang="0">
                  <a:pos x="66" y="32"/>
                </a:cxn>
              </a:cxnLst>
              <a:rect l="0" t="0" r="r" b="b"/>
              <a:pathLst>
                <a:path w="67" h="45">
                  <a:moveTo>
                    <a:pt x="66" y="32"/>
                  </a:moveTo>
                  <a:cubicBezTo>
                    <a:pt x="67" y="28"/>
                    <a:pt x="63" y="23"/>
                    <a:pt x="60" y="21"/>
                  </a:cubicBezTo>
                  <a:cubicBezTo>
                    <a:pt x="56" y="19"/>
                    <a:pt x="54" y="17"/>
                    <a:pt x="49" y="16"/>
                  </a:cubicBezTo>
                  <a:cubicBezTo>
                    <a:pt x="48" y="15"/>
                    <a:pt x="46" y="16"/>
                    <a:pt x="45" y="17"/>
                  </a:cubicBezTo>
                  <a:cubicBezTo>
                    <a:pt x="41" y="17"/>
                    <a:pt x="30" y="8"/>
                    <a:pt x="30" y="8"/>
                  </a:cubicBezTo>
                  <a:cubicBezTo>
                    <a:pt x="30" y="7"/>
                    <a:pt x="27" y="0"/>
                    <a:pt x="26" y="0"/>
                  </a:cubicBezTo>
                  <a:cubicBezTo>
                    <a:pt x="24" y="2"/>
                    <a:pt x="24" y="4"/>
                    <a:pt x="24" y="4"/>
                  </a:cubicBezTo>
                  <a:cubicBezTo>
                    <a:pt x="0" y="13"/>
                    <a:pt x="39" y="41"/>
                    <a:pt x="50" y="44"/>
                  </a:cubicBezTo>
                  <a:cubicBezTo>
                    <a:pt x="52" y="44"/>
                    <a:pt x="55" y="45"/>
                    <a:pt x="56" y="43"/>
                  </a:cubicBezTo>
                  <a:cubicBezTo>
                    <a:pt x="58" y="43"/>
                    <a:pt x="59" y="42"/>
                    <a:pt x="60" y="41"/>
                  </a:cubicBezTo>
                  <a:cubicBezTo>
                    <a:pt x="63" y="39"/>
                    <a:pt x="65" y="36"/>
                    <a:pt x="66" y="32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630"/>
            <p:cNvSpPr>
              <a:spLocks/>
            </p:cNvSpPr>
            <p:nvPr/>
          </p:nvSpPr>
          <p:spPr bwMode="auto">
            <a:xfrm>
              <a:off x="3640654" y="2274065"/>
              <a:ext cx="489633" cy="581835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12" y="37"/>
                </a:cxn>
                <a:cxn ang="0">
                  <a:pos x="80" y="101"/>
                </a:cxn>
                <a:cxn ang="0">
                  <a:pos x="28" y="150"/>
                </a:cxn>
                <a:cxn ang="0">
                  <a:pos x="109" y="219"/>
                </a:cxn>
                <a:cxn ang="0">
                  <a:pos x="150" y="179"/>
                </a:cxn>
                <a:cxn ang="0">
                  <a:pos x="184" y="258"/>
                </a:cxn>
                <a:cxn ang="0">
                  <a:pos x="220" y="241"/>
                </a:cxn>
                <a:cxn ang="0">
                  <a:pos x="147" y="108"/>
                </a:cxn>
                <a:cxn ang="0">
                  <a:pos x="43" y="6"/>
                </a:cxn>
              </a:cxnLst>
              <a:rect l="0" t="0" r="r" b="b"/>
              <a:pathLst>
                <a:path w="220" h="262">
                  <a:moveTo>
                    <a:pt x="43" y="6"/>
                  </a:moveTo>
                  <a:cubicBezTo>
                    <a:pt x="38" y="0"/>
                    <a:pt x="0" y="27"/>
                    <a:pt x="12" y="37"/>
                  </a:cubicBezTo>
                  <a:cubicBezTo>
                    <a:pt x="14" y="39"/>
                    <a:pt x="80" y="101"/>
                    <a:pt x="80" y="101"/>
                  </a:cubicBezTo>
                  <a:cubicBezTo>
                    <a:pt x="67" y="110"/>
                    <a:pt x="27" y="144"/>
                    <a:pt x="28" y="150"/>
                  </a:cubicBezTo>
                  <a:cubicBezTo>
                    <a:pt x="30" y="170"/>
                    <a:pt x="97" y="228"/>
                    <a:pt x="109" y="219"/>
                  </a:cubicBezTo>
                  <a:cubicBezTo>
                    <a:pt x="129" y="206"/>
                    <a:pt x="147" y="170"/>
                    <a:pt x="150" y="179"/>
                  </a:cubicBezTo>
                  <a:cubicBezTo>
                    <a:pt x="171" y="237"/>
                    <a:pt x="184" y="258"/>
                    <a:pt x="184" y="258"/>
                  </a:cubicBezTo>
                  <a:cubicBezTo>
                    <a:pt x="209" y="262"/>
                    <a:pt x="220" y="241"/>
                    <a:pt x="220" y="241"/>
                  </a:cubicBezTo>
                  <a:cubicBezTo>
                    <a:pt x="176" y="199"/>
                    <a:pt x="172" y="131"/>
                    <a:pt x="147" y="108"/>
                  </a:cubicBezTo>
                  <a:cubicBezTo>
                    <a:pt x="113" y="76"/>
                    <a:pt x="96" y="71"/>
                    <a:pt x="43" y="6"/>
                  </a:cubicBezTo>
                  <a:close/>
                </a:path>
              </a:pathLst>
            </a:custGeom>
            <a:solidFill>
              <a:srgbClr val="FFFF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631"/>
            <p:cNvSpPr>
              <a:spLocks/>
            </p:cNvSpPr>
            <p:nvPr/>
          </p:nvSpPr>
          <p:spPr bwMode="auto">
            <a:xfrm>
              <a:off x="3505200" y="2438400"/>
              <a:ext cx="522941" cy="548524"/>
            </a:xfrm>
            <a:custGeom>
              <a:avLst/>
              <a:gdLst/>
              <a:ahLst/>
              <a:cxnLst>
                <a:cxn ang="0">
                  <a:pos x="89" y="72"/>
                </a:cxn>
                <a:cxn ang="0">
                  <a:pos x="120" y="42"/>
                </a:cxn>
                <a:cxn ang="0">
                  <a:pos x="129" y="61"/>
                </a:cxn>
                <a:cxn ang="0">
                  <a:pos x="160" y="26"/>
                </a:cxn>
                <a:cxn ang="0">
                  <a:pos x="182" y="12"/>
                </a:cxn>
                <a:cxn ang="0">
                  <a:pos x="167" y="37"/>
                </a:cxn>
                <a:cxn ang="0">
                  <a:pos x="163" y="41"/>
                </a:cxn>
                <a:cxn ang="0">
                  <a:pos x="199" y="75"/>
                </a:cxn>
                <a:cxn ang="0">
                  <a:pos x="200" y="75"/>
                </a:cxn>
                <a:cxn ang="0">
                  <a:pos x="224" y="57"/>
                </a:cxn>
                <a:cxn ang="0">
                  <a:pos x="230" y="68"/>
                </a:cxn>
                <a:cxn ang="0">
                  <a:pos x="204" y="91"/>
                </a:cxn>
                <a:cxn ang="0">
                  <a:pos x="184" y="110"/>
                </a:cxn>
                <a:cxn ang="0">
                  <a:pos x="194" y="121"/>
                </a:cxn>
                <a:cxn ang="0">
                  <a:pos x="173" y="146"/>
                </a:cxn>
                <a:cxn ang="0">
                  <a:pos x="143" y="236"/>
                </a:cxn>
                <a:cxn ang="0">
                  <a:pos x="82" y="221"/>
                </a:cxn>
                <a:cxn ang="0">
                  <a:pos x="101" y="157"/>
                </a:cxn>
                <a:cxn ang="0">
                  <a:pos x="85" y="147"/>
                </a:cxn>
                <a:cxn ang="0">
                  <a:pos x="30" y="180"/>
                </a:cxn>
                <a:cxn ang="0">
                  <a:pos x="5" y="144"/>
                </a:cxn>
                <a:cxn ang="0">
                  <a:pos x="6" y="128"/>
                </a:cxn>
                <a:cxn ang="0">
                  <a:pos x="89" y="72"/>
                </a:cxn>
              </a:cxnLst>
              <a:rect l="0" t="0" r="r" b="b"/>
              <a:pathLst>
                <a:path w="235" h="247">
                  <a:moveTo>
                    <a:pt x="89" y="72"/>
                  </a:moveTo>
                  <a:cubicBezTo>
                    <a:pt x="104" y="54"/>
                    <a:pt x="120" y="42"/>
                    <a:pt x="120" y="42"/>
                  </a:cubicBezTo>
                  <a:cubicBezTo>
                    <a:pt x="120" y="42"/>
                    <a:pt x="124" y="54"/>
                    <a:pt x="129" y="61"/>
                  </a:cubicBezTo>
                  <a:cubicBezTo>
                    <a:pt x="140" y="49"/>
                    <a:pt x="150" y="37"/>
                    <a:pt x="160" y="26"/>
                  </a:cubicBezTo>
                  <a:cubicBezTo>
                    <a:pt x="162" y="24"/>
                    <a:pt x="178" y="0"/>
                    <a:pt x="182" y="12"/>
                  </a:cubicBezTo>
                  <a:cubicBezTo>
                    <a:pt x="184" y="20"/>
                    <a:pt x="172" y="31"/>
                    <a:pt x="167" y="37"/>
                  </a:cubicBezTo>
                  <a:cubicBezTo>
                    <a:pt x="165" y="38"/>
                    <a:pt x="164" y="40"/>
                    <a:pt x="163" y="41"/>
                  </a:cubicBezTo>
                  <a:cubicBezTo>
                    <a:pt x="178" y="48"/>
                    <a:pt x="194" y="70"/>
                    <a:pt x="199" y="75"/>
                  </a:cubicBezTo>
                  <a:cubicBezTo>
                    <a:pt x="199" y="75"/>
                    <a:pt x="200" y="75"/>
                    <a:pt x="200" y="75"/>
                  </a:cubicBezTo>
                  <a:cubicBezTo>
                    <a:pt x="207" y="68"/>
                    <a:pt x="215" y="61"/>
                    <a:pt x="224" y="57"/>
                  </a:cubicBezTo>
                  <a:cubicBezTo>
                    <a:pt x="231" y="54"/>
                    <a:pt x="235" y="64"/>
                    <a:pt x="230" y="68"/>
                  </a:cubicBezTo>
                  <a:cubicBezTo>
                    <a:pt x="221" y="76"/>
                    <a:pt x="213" y="83"/>
                    <a:pt x="204" y="91"/>
                  </a:cubicBezTo>
                  <a:cubicBezTo>
                    <a:pt x="198" y="96"/>
                    <a:pt x="189" y="103"/>
                    <a:pt x="184" y="110"/>
                  </a:cubicBezTo>
                  <a:cubicBezTo>
                    <a:pt x="188" y="114"/>
                    <a:pt x="191" y="117"/>
                    <a:pt x="194" y="121"/>
                  </a:cubicBezTo>
                  <a:cubicBezTo>
                    <a:pt x="194" y="121"/>
                    <a:pt x="180" y="135"/>
                    <a:pt x="173" y="146"/>
                  </a:cubicBezTo>
                  <a:cubicBezTo>
                    <a:pt x="160" y="168"/>
                    <a:pt x="144" y="217"/>
                    <a:pt x="143" y="236"/>
                  </a:cubicBezTo>
                  <a:cubicBezTo>
                    <a:pt x="142" y="247"/>
                    <a:pt x="97" y="234"/>
                    <a:pt x="82" y="221"/>
                  </a:cubicBezTo>
                  <a:cubicBezTo>
                    <a:pt x="78" y="218"/>
                    <a:pt x="107" y="162"/>
                    <a:pt x="101" y="157"/>
                  </a:cubicBezTo>
                  <a:cubicBezTo>
                    <a:pt x="99" y="155"/>
                    <a:pt x="90" y="144"/>
                    <a:pt x="85" y="147"/>
                  </a:cubicBezTo>
                  <a:cubicBezTo>
                    <a:pt x="58" y="164"/>
                    <a:pt x="39" y="180"/>
                    <a:pt x="30" y="180"/>
                  </a:cubicBezTo>
                  <a:cubicBezTo>
                    <a:pt x="30" y="180"/>
                    <a:pt x="11" y="157"/>
                    <a:pt x="5" y="144"/>
                  </a:cubicBezTo>
                  <a:cubicBezTo>
                    <a:pt x="0" y="134"/>
                    <a:pt x="6" y="128"/>
                    <a:pt x="6" y="128"/>
                  </a:cubicBezTo>
                  <a:cubicBezTo>
                    <a:pt x="16" y="125"/>
                    <a:pt x="65" y="104"/>
                    <a:pt x="89" y="72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FF00">
                    <a:lumMod val="50000"/>
                  </a:srgbClr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632"/>
            <p:cNvSpPr>
              <a:spLocks/>
            </p:cNvSpPr>
            <p:nvPr/>
          </p:nvSpPr>
          <p:spPr bwMode="auto">
            <a:xfrm>
              <a:off x="3846056" y="2078639"/>
              <a:ext cx="548477" cy="504109"/>
            </a:xfrm>
            <a:custGeom>
              <a:avLst/>
              <a:gdLst/>
              <a:ahLst/>
              <a:cxnLst>
                <a:cxn ang="0">
                  <a:pos x="206" y="184"/>
                </a:cxn>
                <a:cxn ang="0">
                  <a:pos x="169" y="210"/>
                </a:cxn>
                <a:cxn ang="0">
                  <a:pos x="165" y="225"/>
                </a:cxn>
                <a:cxn ang="0">
                  <a:pos x="151" y="216"/>
                </a:cxn>
                <a:cxn ang="0">
                  <a:pos x="61" y="199"/>
                </a:cxn>
                <a:cxn ang="0">
                  <a:pos x="34" y="206"/>
                </a:cxn>
                <a:cxn ang="0">
                  <a:pos x="40" y="179"/>
                </a:cxn>
                <a:cxn ang="0">
                  <a:pos x="7" y="93"/>
                </a:cxn>
                <a:cxn ang="0">
                  <a:pos x="56" y="46"/>
                </a:cxn>
                <a:cxn ang="0">
                  <a:pos x="113" y="10"/>
                </a:cxn>
                <a:cxn ang="0">
                  <a:pos x="207" y="36"/>
                </a:cxn>
                <a:cxn ang="0">
                  <a:pos x="206" y="184"/>
                </a:cxn>
              </a:cxnLst>
              <a:rect l="0" t="0" r="r" b="b"/>
              <a:pathLst>
                <a:path w="247" h="227">
                  <a:moveTo>
                    <a:pt x="206" y="184"/>
                  </a:moveTo>
                  <a:cubicBezTo>
                    <a:pt x="195" y="195"/>
                    <a:pt x="169" y="210"/>
                    <a:pt x="169" y="210"/>
                  </a:cubicBezTo>
                  <a:cubicBezTo>
                    <a:pt x="185" y="220"/>
                    <a:pt x="173" y="227"/>
                    <a:pt x="165" y="225"/>
                  </a:cubicBezTo>
                  <a:cubicBezTo>
                    <a:pt x="160" y="223"/>
                    <a:pt x="155" y="215"/>
                    <a:pt x="151" y="216"/>
                  </a:cubicBezTo>
                  <a:cubicBezTo>
                    <a:pt x="122" y="223"/>
                    <a:pt x="86" y="219"/>
                    <a:pt x="61" y="199"/>
                  </a:cubicBezTo>
                  <a:cubicBezTo>
                    <a:pt x="59" y="197"/>
                    <a:pt x="52" y="218"/>
                    <a:pt x="34" y="206"/>
                  </a:cubicBezTo>
                  <a:cubicBezTo>
                    <a:pt x="19" y="196"/>
                    <a:pt x="40" y="179"/>
                    <a:pt x="40" y="179"/>
                  </a:cubicBezTo>
                  <a:cubicBezTo>
                    <a:pt x="19" y="156"/>
                    <a:pt x="0" y="124"/>
                    <a:pt x="7" y="93"/>
                  </a:cubicBezTo>
                  <a:cubicBezTo>
                    <a:pt x="11" y="74"/>
                    <a:pt x="27" y="52"/>
                    <a:pt x="56" y="46"/>
                  </a:cubicBezTo>
                  <a:cubicBezTo>
                    <a:pt x="56" y="46"/>
                    <a:pt x="91" y="17"/>
                    <a:pt x="113" y="10"/>
                  </a:cubicBezTo>
                  <a:cubicBezTo>
                    <a:pt x="142" y="0"/>
                    <a:pt x="183" y="14"/>
                    <a:pt x="207" y="36"/>
                  </a:cubicBezTo>
                  <a:cubicBezTo>
                    <a:pt x="247" y="74"/>
                    <a:pt x="247" y="140"/>
                    <a:pt x="206" y="184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633"/>
            <p:cNvSpPr>
              <a:spLocks/>
            </p:cNvSpPr>
            <p:nvPr/>
          </p:nvSpPr>
          <p:spPr bwMode="auto">
            <a:xfrm>
              <a:off x="4234653" y="2325142"/>
              <a:ext cx="24426" cy="44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cubicBezTo>
                    <a:pt x="9" y="0"/>
                    <a:pt x="11" y="10"/>
                    <a:pt x="6" y="20"/>
                  </a:cubicBezTo>
                  <a:cubicBezTo>
                    <a:pt x="9" y="12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634"/>
            <p:cNvSpPr>
              <a:spLocks/>
            </p:cNvSpPr>
            <p:nvPr/>
          </p:nvSpPr>
          <p:spPr bwMode="auto">
            <a:xfrm>
              <a:off x="4028141" y="2143041"/>
              <a:ext cx="48852" cy="2664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12"/>
                </a:cxn>
                <a:cxn ang="0">
                  <a:pos x="0" y="7"/>
                </a:cxn>
              </a:cxnLst>
              <a:rect l="0" t="0" r="r" b="b"/>
              <a:pathLst>
                <a:path w="22" h="12">
                  <a:moveTo>
                    <a:pt x="0" y="7"/>
                  </a:moveTo>
                  <a:cubicBezTo>
                    <a:pt x="14" y="0"/>
                    <a:pt x="22" y="5"/>
                    <a:pt x="20" y="12"/>
                  </a:cubicBezTo>
                  <a:cubicBezTo>
                    <a:pt x="20" y="4"/>
                    <a:pt x="9" y="4"/>
                    <a:pt x="0" y="7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635"/>
            <p:cNvSpPr>
              <a:spLocks/>
            </p:cNvSpPr>
            <p:nvPr/>
          </p:nvSpPr>
          <p:spPr bwMode="auto">
            <a:xfrm>
              <a:off x="4028141" y="2289610"/>
              <a:ext cx="51073" cy="51077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0" y="14"/>
                </a:cxn>
                <a:cxn ang="0">
                  <a:pos x="15" y="23"/>
                </a:cxn>
              </a:cxnLst>
              <a:rect l="0" t="0" r="r" b="b"/>
              <a:pathLst>
                <a:path w="23" h="23">
                  <a:moveTo>
                    <a:pt x="15" y="23"/>
                  </a:moveTo>
                  <a:cubicBezTo>
                    <a:pt x="16" y="16"/>
                    <a:pt x="7" y="5"/>
                    <a:pt x="0" y="14"/>
                  </a:cubicBezTo>
                  <a:cubicBezTo>
                    <a:pt x="0" y="0"/>
                    <a:pt x="23" y="13"/>
                    <a:pt x="15" y="23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636"/>
            <p:cNvSpPr>
              <a:spLocks/>
            </p:cNvSpPr>
            <p:nvPr/>
          </p:nvSpPr>
          <p:spPr bwMode="auto">
            <a:xfrm>
              <a:off x="3957084" y="2369557"/>
              <a:ext cx="126572" cy="93271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19" y="29"/>
                </a:cxn>
                <a:cxn ang="0">
                  <a:pos x="13" y="0"/>
                </a:cxn>
                <a:cxn ang="0">
                  <a:pos x="57" y="18"/>
                </a:cxn>
                <a:cxn ang="0">
                  <a:pos x="27" y="42"/>
                </a:cxn>
              </a:cxnLst>
              <a:rect l="0" t="0" r="r" b="b"/>
              <a:pathLst>
                <a:path w="57" h="42">
                  <a:moveTo>
                    <a:pt x="27" y="42"/>
                  </a:moveTo>
                  <a:cubicBezTo>
                    <a:pt x="16" y="42"/>
                    <a:pt x="23" y="31"/>
                    <a:pt x="19" y="29"/>
                  </a:cubicBezTo>
                  <a:cubicBezTo>
                    <a:pt x="10" y="23"/>
                    <a:pt x="4" y="11"/>
                    <a:pt x="13" y="0"/>
                  </a:cubicBezTo>
                  <a:cubicBezTo>
                    <a:pt x="0" y="18"/>
                    <a:pt x="38" y="40"/>
                    <a:pt x="57" y="18"/>
                  </a:cubicBezTo>
                  <a:cubicBezTo>
                    <a:pt x="53" y="26"/>
                    <a:pt x="34" y="42"/>
                    <a:pt x="27" y="42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637"/>
            <p:cNvSpPr>
              <a:spLocks/>
            </p:cNvSpPr>
            <p:nvPr/>
          </p:nvSpPr>
          <p:spPr bwMode="auto">
            <a:xfrm>
              <a:off x="4136949" y="2418414"/>
              <a:ext cx="66617" cy="66622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3" y="5"/>
                </a:cxn>
                <a:cxn ang="0">
                  <a:pos x="26" y="10"/>
                </a:cxn>
                <a:cxn ang="0">
                  <a:pos x="13" y="30"/>
                </a:cxn>
              </a:cxnLst>
              <a:rect l="0" t="0" r="r" b="b"/>
              <a:pathLst>
                <a:path w="30" h="30">
                  <a:moveTo>
                    <a:pt x="13" y="30"/>
                  </a:moveTo>
                  <a:cubicBezTo>
                    <a:pt x="6" y="22"/>
                    <a:pt x="0" y="14"/>
                    <a:pt x="3" y="5"/>
                  </a:cubicBezTo>
                  <a:cubicBezTo>
                    <a:pt x="11" y="0"/>
                    <a:pt x="18" y="1"/>
                    <a:pt x="26" y="10"/>
                  </a:cubicBezTo>
                  <a:cubicBezTo>
                    <a:pt x="30" y="19"/>
                    <a:pt x="24" y="27"/>
                    <a:pt x="13" y="3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638"/>
            <p:cNvSpPr>
              <a:spLocks/>
            </p:cNvSpPr>
            <p:nvPr/>
          </p:nvSpPr>
          <p:spPr bwMode="auto">
            <a:xfrm>
              <a:off x="3892687" y="2229650"/>
              <a:ext cx="64396" cy="66622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18" y="1"/>
                </a:cxn>
                <a:cxn ang="0">
                  <a:pos x="29" y="10"/>
                </a:cxn>
              </a:cxnLst>
              <a:rect l="0" t="0" r="r" b="b"/>
              <a:pathLst>
                <a:path w="29" h="30">
                  <a:moveTo>
                    <a:pt x="29" y="10"/>
                  </a:moveTo>
                  <a:cubicBezTo>
                    <a:pt x="24" y="30"/>
                    <a:pt x="0" y="4"/>
                    <a:pt x="18" y="1"/>
                  </a:cubicBezTo>
                  <a:cubicBezTo>
                    <a:pt x="23" y="0"/>
                    <a:pt x="27" y="5"/>
                    <a:pt x="29" y="1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639"/>
            <p:cNvSpPr>
              <a:spLocks/>
            </p:cNvSpPr>
            <p:nvPr/>
          </p:nvSpPr>
          <p:spPr bwMode="auto">
            <a:xfrm>
              <a:off x="3983730" y="2196339"/>
              <a:ext cx="48852" cy="57739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14" y="22"/>
                </a:cxn>
              </a:cxnLst>
              <a:rect l="0" t="0" r="r" b="b"/>
              <a:pathLst>
                <a:path w="22" h="26">
                  <a:moveTo>
                    <a:pt x="14" y="22"/>
                  </a:moveTo>
                  <a:cubicBezTo>
                    <a:pt x="10" y="26"/>
                    <a:pt x="0" y="13"/>
                    <a:pt x="1" y="7"/>
                  </a:cubicBezTo>
                  <a:cubicBezTo>
                    <a:pt x="3" y="1"/>
                    <a:pt x="12" y="0"/>
                    <a:pt x="16" y="4"/>
                  </a:cubicBezTo>
                  <a:cubicBezTo>
                    <a:pt x="22" y="9"/>
                    <a:pt x="18" y="18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640"/>
            <p:cNvSpPr>
              <a:spLocks/>
            </p:cNvSpPr>
            <p:nvPr/>
          </p:nvSpPr>
          <p:spPr bwMode="auto">
            <a:xfrm>
              <a:off x="3988171" y="2209663"/>
              <a:ext cx="35529" cy="444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7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cubicBezTo>
                    <a:pt x="5" y="0"/>
                    <a:pt x="11" y="1"/>
                    <a:pt x="14" y="7"/>
                  </a:cubicBezTo>
                  <a:cubicBezTo>
                    <a:pt x="16" y="9"/>
                    <a:pt x="13" y="13"/>
                    <a:pt x="13" y="13"/>
                  </a:cubicBezTo>
                  <a:cubicBezTo>
                    <a:pt x="10" y="20"/>
                    <a:pt x="1" y="12"/>
                    <a:pt x="0" y="7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641"/>
            <p:cNvSpPr>
              <a:spLocks/>
            </p:cNvSpPr>
            <p:nvPr/>
          </p:nvSpPr>
          <p:spPr bwMode="auto">
            <a:xfrm>
              <a:off x="3999274" y="2220767"/>
              <a:ext cx="19985" cy="2664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0" y="4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3" y="0"/>
                    <a:pt x="7" y="0"/>
                    <a:pt x="8" y="4"/>
                  </a:cubicBezTo>
                  <a:cubicBezTo>
                    <a:pt x="9" y="5"/>
                    <a:pt x="8" y="7"/>
                    <a:pt x="8" y="7"/>
                  </a:cubicBezTo>
                  <a:cubicBezTo>
                    <a:pt x="6" y="12"/>
                    <a:pt x="1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642"/>
            <p:cNvSpPr>
              <a:spLocks/>
            </p:cNvSpPr>
            <p:nvPr/>
          </p:nvSpPr>
          <p:spPr bwMode="auto">
            <a:xfrm>
              <a:off x="4008156" y="2225209"/>
              <a:ext cx="11103" cy="1110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1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643"/>
            <p:cNvSpPr>
              <a:spLocks/>
            </p:cNvSpPr>
            <p:nvPr/>
          </p:nvSpPr>
          <p:spPr bwMode="auto">
            <a:xfrm>
              <a:off x="4154713" y="2358453"/>
              <a:ext cx="64396" cy="53298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7" y="4"/>
                </a:cxn>
                <a:cxn ang="0">
                  <a:pos x="14" y="22"/>
                </a:cxn>
              </a:cxnLst>
              <a:rect l="0" t="0" r="r" b="b"/>
              <a:pathLst>
                <a:path w="29" h="24">
                  <a:moveTo>
                    <a:pt x="14" y="22"/>
                  </a:moveTo>
                  <a:cubicBezTo>
                    <a:pt x="9" y="24"/>
                    <a:pt x="0" y="13"/>
                    <a:pt x="1" y="7"/>
                  </a:cubicBezTo>
                  <a:cubicBezTo>
                    <a:pt x="3" y="1"/>
                    <a:pt x="12" y="0"/>
                    <a:pt x="17" y="4"/>
                  </a:cubicBezTo>
                  <a:cubicBezTo>
                    <a:pt x="29" y="13"/>
                    <a:pt x="19" y="20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644"/>
            <p:cNvSpPr>
              <a:spLocks/>
            </p:cNvSpPr>
            <p:nvPr/>
          </p:nvSpPr>
          <p:spPr bwMode="auto">
            <a:xfrm>
              <a:off x="4152492" y="2373999"/>
              <a:ext cx="44411" cy="4219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8" y="6"/>
                </a:cxn>
                <a:cxn ang="0">
                  <a:pos x="16" y="13"/>
                </a:cxn>
                <a:cxn ang="0">
                  <a:pos x="7" y="3"/>
                </a:cxn>
              </a:cxnLst>
              <a:rect l="0" t="0" r="r" b="b"/>
              <a:pathLst>
                <a:path w="20" h="19">
                  <a:moveTo>
                    <a:pt x="7" y="3"/>
                  </a:moveTo>
                  <a:cubicBezTo>
                    <a:pt x="10" y="0"/>
                    <a:pt x="16" y="1"/>
                    <a:pt x="18" y="6"/>
                  </a:cubicBezTo>
                  <a:cubicBezTo>
                    <a:pt x="19" y="7"/>
                    <a:pt x="20" y="9"/>
                    <a:pt x="16" y="13"/>
                  </a:cubicBezTo>
                  <a:cubicBezTo>
                    <a:pt x="12" y="19"/>
                    <a:pt x="0" y="8"/>
                    <a:pt x="7" y="3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645"/>
            <p:cNvSpPr>
              <a:spLocks/>
            </p:cNvSpPr>
            <p:nvPr/>
          </p:nvSpPr>
          <p:spPr bwMode="auto">
            <a:xfrm>
              <a:off x="4170257" y="2387323"/>
              <a:ext cx="22206" cy="2220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9" y="3"/>
                </a:cxn>
                <a:cxn ang="0">
                  <a:pos x="8" y="7"/>
                </a:cxn>
                <a:cxn ang="0">
                  <a:pos x="3" y="2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5" y="0"/>
                    <a:pt x="8" y="1"/>
                    <a:pt x="9" y="3"/>
                  </a:cubicBezTo>
                  <a:cubicBezTo>
                    <a:pt x="9" y="4"/>
                    <a:pt x="10" y="5"/>
                    <a:pt x="8" y="7"/>
                  </a:cubicBezTo>
                  <a:cubicBezTo>
                    <a:pt x="6" y="10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646"/>
            <p:cNvSpPr>
              <a:spLocks/>
            </p:cNvSpPr>
            <p:nvPr/>
          </p:nvSpPr>
          <p:spPr bwMode="auto">
            <a:xfrm>
              <a:off x="4181360" y="2389544"/>
              <a:ext cx="13323" cy="1110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647"/>
            <p:cNvSpPr>
              <a:spLocks noEditPoints="1"/>
            </p:cNvSpPr>
            <p:nvPr/>
          </p:nvSpPr>
          <p:spPr bwMode="auto">
            <a:xfrm>
              <a:off x="4065891" y="2036445"/>
              <a:ext cx="337525" cy="437487"/>
            </a:xfrm>
            <a:custGeom>
              <a:avLst/>
              <a:gdLst/>
              <a:ahLst/>
              <a:cxnLst>
                <a:cxn ang="0">
                  <a:pos x="86" y="23"/>
                </a:cxn>
                <a:cxn ang="0">
                  <a:pos x="93" y="44"/>
                </a:cxn>
                <a:cxn ang="0">
                  <a:pos x="96" y="26"/>
                </a:cxn>
                <a:cxn ang="0">
                  <a:pos x="97" y="49"/>
                </a:cxn>
                <a:cxn ang="0">
                  <a:pos x="102" y="46"/>
                </a:cxn>
                <a:cxn ang="0">
                  <a:pos x="115" y="47"/>
                </a:cxn>
                <a:cxn ang="0">
                  <a:pos x="127" y="54"/>
                </a:cxn>
                <a:cxn ang="0">
                  <a:pos x="150" y="89"/>
                </a:cxn>
                <a:cxn ang="0">
                  <a:pos x="151" y="110"/>
                </a:cxn>
                <a:cxn ang="0">
                  <a:pos x="146" y="126"/>
                </a:cxn>
                <a:cxn ang="0">
                  <a:pos x="148" y="149"/>
                </a:cxn>
                <a:cxn ang="0">
                  <a:pos x="146" y="164"/>
                </a:cxn>
                <a:cxn ang="0">
                  <a:pos x="143" y="179"/>
                </a:cxn>
                <a:cxn ang="0">
                  <a:pos x="138" y="176"/>
                </a:cxn>
                <a:cxn ang="0">
                  <a:pos x="134" y="179"/>
                </a:cxn>
                <a:cxn ang="0">
                  <a:pos x="131" y="188"/>
                </a:cxn>
                <a:cxn ang="0">
                  <a:pos x="125" y="189"/>
                </a:cxn>
                <a:cxn ang="0">
                  <a:pos x="122" y="197"/>
                </a:cxn>
                <a:cxn ang="0">
                  <a:pos x="120" y="188"/>
                </a:cxn>
                <a:cxn ang="0">
                  <a:pos x="116" y="194"/>
                </a:cxn>
                <a:cxn ang="0">
                  <a:pos x="119" y="177"/>
                </a:cxn>
                <a:cxn ang="0">
                  <a:pos x="113" y="186"/>
                </a:cxn>
                <a:cxn ang="0">
                  <a:pos x="111" y="126"/>
                </a:cxn>
                <a:cxn ang="0">
                  <a:pos x="112" y="158"/>
                </a:cxn>
                <a:cxn ang="0">
                  <a:pos x="108" y="134"/>
                </a:cxn>
                <a:cxn ang="0">
                  <a:pos x="101" y="109"/>
                </a:cxn>
                <a:cxn ang="0">
                  <a:pos x="103" y="100"/>
                </a:cxn>
                <a:cxn ang="0">
                  <a:pos x="100" y="79"/>
                </a:cxn>
                <a:cxn ang="0">
                  <a:pos x="96" y="73"/>
                </a:cxn>
                <a:cxn ang="0">
                  <a:pos x="89" y="57"/>
                </a:cxn>
                <a:cxn ang="0">
                  <a:pos x="21" y="39"/>
                </a:cxn>
                <a:cxn ang="0">
                  <a:pos x="12" y="29"/>
                </a:cxn>
                <a:cxn ang="0">
                  <a:pos x="0" y="27"/>
                </a:cxn>
                <a:cxn ang="0">
                  <a:pos x="16" y="25"/>
                </a:cxn>
                <a:cxn ang="0">
                  <a:pos x="10" y="22"/>
                </a:cxn>
                <a:cxn ang="0">
                  <a:pos x="0" y="23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69" y="24"/>
                </a:cxn>
                <a:cxn ang="0">
                  <a:pos x="69" y="7"/>
                </a:cxn>
                <a:cxn ang="0">
                  <a:pos x="76" y="6"/>
                </a:cxn>
                <a:cxn ang="0">
                  <a:pos x="76" y="1"/>
                </a:cxn>
                <a:cxn ang="0">
                  <a:pos x="86" y="23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27" y="22"/>
                </a:cxn>
                <a:cxn ang="0">
                  <a:pos x="123" y="135"/>
                </a:cxn>
                <a:cxn ang="0">
                  <a:pos x="123" y="139"/>
                </a:cxn>
                <a:cxn ang="0">
                  <a:pos x="123" y="135"/>
                </a:cxn>
              </a:cxnLst>
              <a:rect l="0" t="0" r="r" b="b"/>
              <a:pathLst>
                <a:path w="152" h="197">
                  <a:moveTo>
                    <a:pt x="86" y="23"/>
                  </a:moveTo>
                  <a:cubicBezTo>
                    <a:pt x="89" y="31"/>
                    <a:pt x="90" y="38"/>
                    <a:pt x="93" y="44"/>
                  </a:cubicBezTo>
                  <a:cubicBezTo>
                    <a:pt x="94" y="38"/>
                    <a:pt x="93" y="32"/>
                    <a:pt x="96" y="26"/>
                  </a:cubicBezTo>
                  <a:cubicBezTo>
                    <a:pt x="99" y="34"/>
                    <a:pt x="97" y="41"/>
                    <a:pt x="97" y="49"/>
                  </a:cubicBezTo>
                  <a:cubicBezTo>
                    <a:pt x="98" y="47"/>
                    <a:pt x="100" y="46"/>
                    <a:pt x="102" y="46"/>
                  </a:cubicBezTo>
                  <a:cubicBezTo>
                    <a:pt x="104" y="51"/>
                    <a:pt x="111" y="47"/>
                    <a:pt x="115" y="47"/>
                  </a:cubicBezTo>
                  <a:cubicBezTo>
                    <a:pt x="118" y="51"/>
                    <a:pt x="123" y="51"/>
                    <a:pt x="127" y="54"/>
                  </a:cubicBezTo>
                  <a:cubicBezTo>
                    <a:pt x="140" y="63"/>
                    <a:pt x="144" y="78"/>
                    <a:pt x="150" y="89"/>
                  </a:cubicBezTo>
                  <a:cubicBezTo>
                    <a:pt x="149" y="96"/>
                    <a:pt x="152" y="103"/>
                    <a:pt x="151" y="110"/>
                  </a:cubicBezTo>
                  <a:cubicBezTo>
                    <a:pt x="150" y="116"/>
                    <a:pt x="147" y="121"/>
                    <a:pt x="146" y="126"/>
                  </a:cubicBezTo>
                  <a:cubicBezTo>
                    <a:pt x="145" y="133"/>
                    <a:pt x="148" y="141"/>
                    <a:pt x="148" y="149"/>
                  </a:cubicBezTo>
                  <a:cubicBezTo>
                    <a:pt x="148" y="154"/>
                    <a:pt x="147" y="159"/>
                    <a:pt x="146" y="164"/>
                  </a:cubicBezTo>
                  <a:cubicBezTo>
                    <a:pt x="146" y="169"/>
                    <a:pt x="147" y="175"/>
                    <a:pt x="143" y="179"/>
                  </a:cubicBezTo>
                  <a:cubicBezTo>
                    <a:pt x="141" y="180"/>
                    <a:pt x="140" y="175"/>
                    <a:pt x="138" y="176"/>
                  </a:cubicBezTo>
                  <a:cubicBezTo>
                    <a:pt x="139" y="179"/>
                    <a:pt x="136" y="177"/>
                    <a:pt x="134" y="179"/>
                  </a:cubicBezTo>
                  <a:cubicBezTo>
                    <a:pt x="133" y="182"/>
                    <a:pt x="134" y="185"/>
                    <a:pt x="131" y="188"/>
                  </a:cubicBezTo>
                  <a:cubicBezTo>
                    <a:pt x="129" y="189"/>
                    <a:pt x="127" y="187"/>
                    <a:pt x="125" y="189"/>
                  </a:cubicBezTo>
                  <a:cubicBezTo>
                    <a:pt x="125" y="192"/>
                    <a:pt x="125" y="196"/>
                    <a:pt x="122" y="197"/>
                  </a:cubicBezTo>
                  <a:cubicBezTo>
                    <a:pt x="117" y="194"/>
                    <a:pt x="123" y="191"/>
                    <a:pt x="120" y="188"/>
                  </a:cubicBezTo>
                  <a:cubicBezTo>
                    <a:pt x="117" y="190"/>
                    <a:pt x="119" y="192"/>
                    <a:pt x="116" y="194"/>
                  </a:cubicBezTo>
                  <a:cubicBezTo>
                    <a:pt x="115" y="189"/>
                    <a:pt x="119" y="183"/>
                    <a:pt x="119" y="177"/>
                  </a:cubicBezTo>
                  <a:cubicBezTo>
                    <a:pt x="116" y="180"/>
                    <a:pt x="116" y="186"/>
                    <a:pt x="113" y="186"/>
                  </a:cubicBezTo>
                  <a:cubicBezTo>
                    <a:pt x="122" y="165"/>
                    <a:pt x="121" y="145"/>
                    <a:pt x="111" y="126"/>
                  </a:cubicBezTo>
                  <a:cubicBezTo>
                    <a:pt x="109" y="137"/>
                    <a:pt x="113" y="147"/>
                    <a:pt x="112" y="158"/>
                  </a:cubicBezTo>
                  <a:cubicBezTo>
                    <a:pt x="109" y="150"/>
                    <a:pt x="110" y="142"/>
                    <a:pt x="108" y="134"/>
                  </a:cubicBezTo>
                  <a:cubicBezTo>
                    <a:pt x="106" y="126"/>
                    <a:pt x="102" y="117"/>
                    <a:pt x="101" y="109"/>
                  </a:cubicBezTo>
                  <a:cubicBezTo>
                    <a:pt x="101" y="106"/>
                    <a:pt x="103" y="103"/>
                    <a:pt x="103" y="100"/>
                  </a:cubicBezTo>
                  <a:cubicBezTo>
                    <a:pt x="104" y="95"/>
                    <a:pt x="102" y="84"/>
                    <a:pt x="100" y="79"/>
                  </a:cubicBezTo>
                  <a:cubicBezTo>
                    <a:pt x="99" y="77"/>
                    <a:pt x="97" y="76"/>
                    <a:pt x="96" y="73"/>
                  </a:cubicBezTo>
                  <a:cubicBezTo>
                    <a:pt x="94" y="67"/>
                    <a:pt x="96" y="61"/>
                    <a:pt x="89" y="57"/>
                  </a:cubicBezTo>
                  <a:cubicBezTo>
                    <a:pt x="78" y="30"/>
                    <a:pt x="41" y="24"/>
                    <a:pt x="21" y="39"/>
                  </a:cubicBezTo>
                  <a:cubicBezTo>
                    <a:pt x="18" y="36"/>
                    <a:pt x="12" y="34"/>
                    <a:pt x="12" y="29"/>
                  </a:cubicBezTo>
                  <a:cubicBezTo>
                    <a:pt x="8" y="29"/>
                    <a:pt x="4" y="31"/>
                    <a:pt x="0" y="27"/>
                  </a:cubicBezTo>
                  <a:cubicBezTo>
                    <a:pt x="5" y="25"/>
                    <a:pt x="13" y="28"/>
                    <a:pt x="16" y="25"/>
                  </a:cubicBezTo>
                  <a:cubicBezTo>
                    <a:pt x="13" y="26"/>
                    <a:pt x="12" y="24"/>
                    <a:pt x="10" y="22"/>
                  </a:cubicBezTo>
                  <a:cubicBezTo>
                    <a:pt x="7" y="22"/>
                    <a:pt x="4" y="26"/>
                    <a:pt x="0" y="23"/>
                  </a:cubicBezTo>
                  <a:cubicBezTo>
                    <a:pt x="15" y="14"/>
                    <a:pt x="30" y="13"/>
                    <a:pt x="46" y="15"/>
                  </a:cubicBezTo>
                  <a:cubicBezTo>
                    <a:pt x="47" y="12"/>
                    <a:pt x="49" y="10"/>
                    <a:pt x="51" y="8"/>
                  </a:cubicBezTo>
                  <a:cubicBezTo>
                    <a:pt x="59" y="11"/>
                    <a:pt x="59" y="24"/>
                    <a:pt x="69" y="24"/>
                  </a:cubicBezTo>
                  <a:cubicBezTo>
                    <a:pt x="69" y="19"/>
                    <a:pt x="66" y="13"/>
                    <a:pt x="69" y="7"/>
                  </a:cubicBezTo>
                  <a:cubicBezTo>
                    <a:pt x="71" y="7"/>
                    <a:pt x="74" y="5"/>
                    <a:pt x="76" y="6"/>
                  </a:cubicBezTo>
                  <a:cubicBezTo>
                    <a:pt x="77" y="5"/>
                    <a:pt x="73" y="0"/>
                    <a:pt x="76" y="1"/>
                  </a:cubicBezTo>
                  <a:cubicBezTo>
                    <a:pt x="79" y="8"/>
                    <a:pt x="84" y="15"/>
                    <a:pt x="86" y="23"/>
                  </a:cubicBezTo>
                  <a:close/>
                  <a:moveTo>
                    <a:pt x="27" y="22"/>
                  </a:moveTo>
                  <a:cubicBezTo>
                    <a:pt x="28" y="21"/>
                    <a:pt x="23" y="20"/>
                    <a:pt x="21" y="22"/>
                  </a:cubicBezTo>
                  <a:cubicBezTo>
                    <a:pt x="23" y="23"/>
                    <a:pt x="25" y="21"/>
                    <a:pt x="27" y="22"/>
                  </a:cubicBezTo>
                  <a:close/>
                  <a:moveTo>
                    <a:pt x="123" y="135"/>
                  </a:moveTo>
                  <a:cubicBezTo>
                    <a:pt x="123" y="133"/>
                    <a:pt x="123" y="139"/>
                    <a:pt x="123" y="139"/>
                  </a:cubicBezTo>
                  <a:cubicBezTo>
                    <a:pt x="124" y="140"/>
                    <a:pt x="124" y="138"/>
                    <a:pt x="123" y="135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0" name="图片 139" descr="56fe26ef477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255842" cy="1573467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838200" y="-76200"/>
            <a:ext cx="7772400" cy="3540574"/>
          </a:xfrm>
          <a:prstGeom prst="rect">
            <a:avLst/>
          </a:prstGeom>
          <a:noFill/>
        </p:spPr>
        <p:txBody>
          <a:bodyPr wrap="square" lIns="92486" tIns="46286" rIns="92486" bIns="46286" rtlCol="0">
            <a:spAutoFit/>
          </a:bodyPr>
          <a:lstStyle/>
          <a:p>
            <a:pPr algn="ctr" defTabSz="967093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ĐỘNG TRẢI NGHIỆM</a:t>
            </a:r>
          </a:p>
          <a:p>
            <a:pPr lvl="0" algn="ctr" defTabSz="967093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8:</a:t>
            </a:r>
          </a:p>
          <a:p>
            <a:pPr lvl="0" algn="ctr" defTabSz="967093">
              <a:defRPr/>
            </a:pP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Môi </a:t>
            </a:r>
            <a:r>
              <a:rPr lang="vi-VN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xanh- </a:t>
            </a:r>
            <a:r>
              <a:rPr lang="vi-VN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xanh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67093">
              <a:defRPr/>
            </a:pP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67093">
              <a:defRPr/>
            </a:pPr>
            <a:r>
              <a:rPr lang="vi-VN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 gia </a:t>
            </a:r>
            <a:r>
              <a:rPr lang="vi-VN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24" name="Tiêu đề 1"/>
          <p:cNvSpPr txBox="1">
            <a:spLocks/>
          </p:cNvSpPr>
          <p:nvPr/>
        </p:nvSpPr>
        <p:spPr>
          <a:xfrm>
            <a:off x="838200" y="5257800"/>
            <a:ext cx="7696200" cy="1286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GV</a:t>
            </a:r>
            <a:r>
              <a:rPr lang="en-US" sz="3600" b="1" dirty="0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Triệu</a:t>
            </a:r>
            <a:r>
              <a:rPr lang="en-US" sz="3600" b="1" dirty="0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Thị</a:t>
            </a:r>
            <a:r>
              <a:rPr lang="en-US" sz="3600" b="1" dirty="0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Hải</a:t>
            </a:r>
            <a:r>
              <a:rPr lang="en-US" sz="3600" b="1" dirty="0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Hiền</a:t>
            </a:r>
            <a:endParaRPr lang="en-US" sz="3600" b="1" dirty="0" smtClean="0">
              <a:solidFill>
                <a:srgbClr val="7030A0"/>
              </a:solidFill>
              <a:latin typeface="HP001" pitchFamily="34" charset="0"/>
              <a:ea typeface="HP001" pitchFamily="34" charset="0"/>
              <a:cs typeface="Arial-SGK-TV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TH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Bắc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Kạn</a:t>
            </a:r>
            <a:endParaRPr lang="vi-VN" sz="3600" b="1" dirty="0" smtClean="0">
              <a:solidFill>
                <a:srgbClr val="7030A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HP001" pitchFamily="34" charset="0"/>
                <a:ea typeface="HP001" pitchFamily="34" charset="0"/>
                <a:cs typeface="Arial-SGK-TV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" pitchFamily="34" charset="0"/>
              <a:ea typeface="HP001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117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kế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hoạch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895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Đội Em Làm Kế Hoạch Nhỏ - 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24000" y="-762000"/>
            <a:ext cx="609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quê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2364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êu đề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Hồ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Puông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6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31" y="914400"/>
            <a:ext cx="895120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hôn</a:t>
            </a:r>
            <a:r>
              <a:rPr lang="en-US" dirty="0" smtClean="0"/>
              <a:t> </a:t>
            </a:r>
            <a:r>
              <a:rPr lang="en-US" dirty="0" err="1" smtClean="0"/>
              <a:t>đảo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Góa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34" y="762000"/>
            <a:ext cx="9197148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170</Words>
  <Application>Microsoft Office PowerPoint</Application>
  <PresentationFormat>Trình chiếu trên màn hình (4:3)</PresentationFormat>
  <Paragraphs>36</Paragraphs>
  <Slides>18</Slides>
  <Notes>3</Notes>
  <HiddenSlides>0</HiddenSlides>
  <MMClips>2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18</vt:i4>
      </vt:variant>
    </vt:vector>
  </HeadingPairs>
  <TitlesOfParts>
    <vt:vector size="19" baseType="lpstr">
      <vt:lpstr>Office Theme</vt:lpstr>
      <vt:lpstr>LỚP 1A GV: TRIỆU THỊ HẢI HIỀN</vt:lpstr>
      <vt:lpstr>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</vt:lpstr>
      <vt:lpstr>Bản chiếu 3</vt:lpstr>
      <vt:lpstr>Bản chiếu 4</vt:lpstr>
      <vt:lpstr>Bản chiếu 5</vt:lpstr>
      <vt:lpstr>Giới thiệu cảnh đẹp quê em</vt:lpstr>
      <vt:lpstr>Động Puông</vt:lpstr>
      <vt:lpstr>Ao Tiên</vt:lpstr>
      <vt:lpstr>Hoàng hôn đảo Bà Góa</vt:lpstr>
      <vt:lpstr>Bản Pác Ngòi</vt:lpstr>
      <vt:lpstr>Động Hua Mạ</vt:lpstr>
      <vt:lpstr>Thác Bạc</vt:lpstr>
      <vt:lpstr>Đến An Mã</vt:lpstr>
      <vt:lpstr>Bản chiếu 14</vt:lpstr>
      <vt:lpstr>Thực hiện làm đồ tái chế</vt:lpstr>
      <vt:lpstr>Bản chiếu 16</vt:lpstr>
      <vt:lpstr>Đánh giá hoạt động</vt:lpstr>
      <vt:lpstr>Bản chiếu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117</cp:revision>
  <dcterms:created xsi:type="dcterms:W3CDTF">2021-10-02T13:22:04Z</dcterms:created>
  <dcterms:modified xsi:type="dcterms:W3CDTF">2022-03-19T09:14:27Z</dcterms:modified>
</cp:coreProperties>
</file>