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5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0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8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790" y="0"/>
            <a:ext cx="4822209" cy="1219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CÁC EM ĐẾN VỚI LỚP HỌC TRỰC TUYẾN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4940" y="1676400"/>
            <a:ext cx="45720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28 – CẢNH ĐẸP QUÊ EM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72)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 GIAO AN\SGK LOP 1-2\Ket noi SHS HDTN lop 2-hình ảnh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9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886200"/>
            <a:ext cx="4085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NGUYỄN THỊ ĐÀO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122"/>
            <a:ext cx="8229600" cy="3698478"/>
          </a:xfrm>
        </p:spPr>
      </p:pic>
    </p:spTree>
    <p:extLst>
      <p:ext uri="{BB962C8B-B14F-4D97-AF65-F5344CB8AC3E}">
        <p14:creationId xmlns:p14="http://schemas.microsoft.com/office/powerpoint/2010/main" val="256470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9" descr="Large checker board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861218" y="1295400"/>
            <a:ext cx="7543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931"/>
              </a:avLst>
            </a:prstTxWarp>
          </a:bodyPr>
          <a:lstStyle/>
          <a:p>
            <a:pPr algn="ctr"/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.VnAristote" panose="020B7200000000000000" pitchFamily="34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kern="10" spc="-800" dirty="0"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3485147"/>
            <a:ext cx="80470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Chóc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häc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giái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	</a:t>
            </a:r>
            <a:endParaRPr lang="en-US" sz="5400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096001"/>
          </a:xfrm>
        </p:spPr>
      </p:pic>
    </p:spTree>
    <p:extLst>
      <p:ext uri="{BB962C8B-B14F-4D97-AF65-F5344CB8AC3E}">
        <p14:creationId xmlns:p14="http://schemas.microsoft.com/office/powerpoint/2010/main" val="7295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342800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8610600" cy="6019800"/>
          </a:xfrm>
        </p:spPr>
      </p:pic>
    </p:spTree>
    <p:extLst>
      <p:ext uri="{BB962C8B-B14F-4D97-AF65-F5344CB8AC3E}">
        <p14:creationId xmlns:p14="http://schemas.microsoft.com/office/powerpoint/2010/main" val="174472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340128"/>
          </a:xfrm>
        </p:spPr>
      </p:pic>
    </p:spTree>
    <p:extLst>
      <p:ext uri="{BB962C8B-B14F-4D97-AF65-F5344CB8AC3E}">
        <p14:creationId xmlns:p14="http://schemas.microsoft.com/office/powerpoint/2010/main" val="243523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1"/>
            <a:ext cx="8382000" cy="5715000"/>
          </a:xfrm>
        </p:spPr>
      </p:pic>
    </p:spTree>
    <p:extLst>
      <p:ext uri="{BB962C8B-B14F-4D97-AF65-F5344CB8AC3E}">
        <p14:creationId xmlns:p14="http://schemas.microsoft.com/office/powerpoint/2010/main" val="272128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80563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066800"/>
            <a:ext cx="8191500" cy="3962400"/>
          </a:xfrm>
        </p:spPr>
      </p:pic>
    </p:spTree>
    <p:extLst>
      <p:ext uri="{BB962C8B-B14F-4D97-AF65-F5344CB8AC3E}">
        <p14:creationId xmlns:p14="http://schemas.microsoft.com/office/powerpoint/2010/main" val="383109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10600" cy="5553273"/>
          </a:xfrm>
        </p:spPr>
      </p:pic>
    </p:spTree>
    <p:extLst>
      <p:ext uri="{BB962C8B-B14F-4D97-AF65-F5344CB8AC3E}">
        <p14:creationId xmlns:p14="http://schemas.microsoft.com/office/powerpoint/2010/main" val="1115289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37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1_Office Theme</vt:lpstr>
      <vt:lpstr>CHÀO CÁC EM ĐẾN VỚI LỚP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3</cp:revision>
  <dcterms:created xsi:type="dcterms:W3CDTF">2006-08-16T00:00:00Z</dcterms:created>
  <dcterms:modified xsi:type="dcterms:W3CDTF">2022-03-21T15:26:54Z</dcterms:modified>
</cp:coreProperties>
</file>