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85" r:id="rId2"/>
    <p:sldMasterId id="2147483701" r:id="rId3"/>
    <p:sldMasterId id="2147483725" r:id="rId4"/>
  </p:sldMasterIdLst>
  <p:notesMasterIdLst>
    <p:notesMasterId r:id="rId19"/>
  </p:notesMasterIdLst>
  <p:sldIdLst>
    <p:sldId id="474" r:id="rId5"/>
    <p:sldId id="541" r:id="rId6"/>
    <p:sldId id="566" r:id="rId7"/>
    <p:sldId id="578" r:id="rId8"/>
    <p:sldId id="581" r:id="rId9"/>
    <p:sldId id="548" r:id="rId10"/>
    <p:sldId id="271" r:id="rId11"/>
    <p:sldId id="551" r:id="rId12"/>
    <p:sldId id="552" r:id="rId13"/>
    <p:sldId id="292" r:id="rId14"/>
    <p:sldId id="586" r:id="rId15"/>
    <p:sldId id="587" r:id="rId16"/>
    <p:sldId id="564" r:id="rId17"/>
    <p:sldId id="628" r:id="rId18"/>
  </p:sldIdLst>
  <p:sldSz cx="12192000" cy="6858000"/>
  <p:notesSz cx="6858000" cy="9144000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Anh" initials="K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CCFF"/>
    <a:srgbClr val="9900FF"/>
    <a:srgbClr val="9900CC"/>
    <a:srgbClr val="660066"/>
    <a:srgbClr val="99FF33"/>
    <a:srgbClr val="CCFF33"/>
    <a:srgbClr val="CCCC00"/>
    <a:srgbClr val="3AE64A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18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913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F164E-D685-493E-AF07-0CE742DE1FD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6694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0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639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0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158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Content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/>
              <a:t>Content</a:t>
            </a:r>
            <a:endParaRPr lang="zh-CN" altLang="en-US"/>
          </a:p>
          <a:p>
            <a:pPr lvl="1"/>
            <a:r>
              <a:rPr lang="en-US" altLang="zh-CN"/>
              <a:t>Branch 1</a:t>
            </a:r>
            <a:endParaRPr lang="zh-CN" altLang="en-US"/>
          </a:p>
          <a:p>
            <a:pPr lvl="2"/>
            <a:r>
              <a:rPr lang="en-US" altLang="zh-CN"/>
              <a:t>Branch 2</a:t>
            </a:r>
            <a:endParaRPr lang="zh-CN" altLang="en-US"/>
          </a:p>
          <a:p>
            <a:pPr lvl="3"/>
            <a:r>
              <a:rPr lang="en-US" altLang="zh-CN"/>
              <a:t>Branch 3</a:t>
            </a:r>
            <a:endParaRPr lang="zh-CN" altLang="en-US"/>
          </a:p>
          <a:p>
            <a:pPr lvl="4"/>
            <a:r>
              <a:rPr lang="en-US" altLang="zh-CN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Body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7268BB-C1B0-4A07-841E-B140DAEE97CE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63" r:id="rId12"/>
  </p:sldLayoutIdLst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825" r:id="rId14"/>
  </p:sldLayoutIdLst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3.wdp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8.xml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8.xml"/><Relationship Id="rId5" Type="http://schemas.microsoft.com/office/2007/relationships/hdphoto" Target="../media/hdphoto3.wdp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3997308" y="3953840"/>
            <a:ext cx="1716041" cy="1716041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574080" y="4091425"/>
            <a:ext cx="1578457" cy="15784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9355120" y="2879776"/>
            <a:ext cx="1211606" cy="1211606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3596319" y="491818"/>
            <a:ext cx="5155335" cy="4896929"/>
            <a:chOff x="3084810" y="-335112"/>
            <a:chExt cx="5809496" cy="5760000"/>
          </a:xfrm>
        </p:grpSpPr>
        <p:grpSp>
          <p:nvGrpSpPr>
            <p:cNvPr id="17" name="组合 16"/>
            <p:cNvGrpSpPr/>
            <p:nvPr/>
          </p:nvGrpSpPr>
          <p:grpSpPr>
            <a:xfrm>
              <a:off x="3297693" y="-335112"/>
              <a:ext cx="5596613" cy="5760000"/>
              <a:chOff x="3297693" y="-335112"/>
              <a:chExt cx="5596613" cy="5760000"/>
            </a:xfrm>
          </p:grpSpPr>
          <p:cxnSp>
            <p:nvCxnSpPr>
              <p:cNvPr id="16" name="直接连接符 15"/>
              <p:cNvCxnSpPr/>
              <p:nvPr/>
            </p:nvCxnSpPr>
            <p:spPr>
              <a:xfrm>
                <a:off x="6154058" y="-335112"/>
                <a:ext cx="0" cy="5760000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图片 12"/>
              <p:cNvPicPr>
                <a:picLocks noChangeAspect="1"/>
              </p:cNvPicPr>
              <p:nvPr/>
            </p:nvPicPr>
            <p:blipFill rotWithShape="1">
              <a:blip r:embed="rId3"/>
              <a:srcRect t="48492"/>
              <a:stretch>
                <a:fillRect/>
              </a:stretch>
            </p:blipFill>
            <p:spPr>
              <a:xfrm>
                <a:off x="3297693" y="2256270"/>
                <a:ext cx="5596613" cy="2885850"/>
              </a:xfrm>
              <a:prstGeom prst="rect">
                <a:avLst/>
              </a:prstGeom>
            </p:spPr>
          </p:pic>
        </p:grp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</p:spPr>
        </p:pic>
      </p:grpSp>
      <p:sp>
        <p:nvSpPr>
          <p:cNvPr id="10" name="椭圆 9"/>
          <p:cNvSpPr/>
          <p:nvPr/>
        </p:nvSpPr>
        <p:spPr>
          <a:xfrm>
            <a:off x="9039516" y="3259314"/>
            <a:ext cx="1239357" cy="12393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>
            <a:fillRect/>
          </a:stretch>
        </p:blipFill>
        <p:spPr>
          <a:xfrm>
            <a:off x="8587644" y="810849"/>
            <a:ext cx="1759996" cy="734428"/>
          </a:xfrm>
          <a:prstGeom prst="rect">
            <a:avLst/>
          </a:prstGeom>
        </p:spPr>
      </p:pic>
      <p:sp>
        <p:nvSpPr>
          <p:cNvPr id="22" name="椭圆 21"/>
          <p:cNvSpPr/>
          <p:nvPr/>
        </p:nvSpPr>
        <p:spPr>
          <a:xfrm>
            <a:off x="1216617" y="598108"/>
            <a:ext cx="887648" cy="887648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1660440" y="1216686"/>
            <a:ext cx="538143" cy="538143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240654" y="3006461"/>
            <a:ext cx="4152249" cy="1084866"/>
          </a:xfrm>
          <a:prstGeom prst="rect">
            <a:avLst/>
          </a:prstGeom>
          <a:noFill/>
        </p:spPr>
        <p:txBody>
          <a:bodyPr wrap="none" lIns="68496" tIns="34267" rIns="68496" bIns="34267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Khởi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động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2050" name="Picture 2" descr="在走动的火车 852x480 | Pics, Animation, Trave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072" y="2373407"/>
            <a:ext cx="7818554" cy="4759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9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2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5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8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1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4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4" grpId="1" bldLvl="0" animBg="1"/>
      <p:bldP spid="5" grpId="0" bldLvl="0" animBg="1"/>
      <p:bldP spid="5" grpId="1" bldLvl="0" animBg="1"/>
      <p:bldP spid="6" grpId="0" bldLvl="0" animBg="1"/>
      <p:bldP spid="6" grpId="1" bldLvl="0" animBg="1"/>
      <p:bldP spid="10" grpId="0" bldLvl="0" animBg="1"/>
      <p:bldP spid="10" grpId="1" bldLvl="0" animBg="1"/>
      <p:bldP spid="22" grpId="0" bldLvl="0" animBg="1"/>
      <p:bldP spid="22" grpId="1" bldLvl="0" animBg="1"/>
      <p:bldP spid="23" grpId="0" bldLvl="0" animBg="1"/>
      <p:bldP spid="23" grpId="1" bldLvl="0" animBg="1"/>
      <p:bldP spid="2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9F565F7A-B3B0-40D9-A4B2-5564E4A16383}"/>
              </a:ext>
            </a:extLst>
          </p:cNvPr>
          <p:cNvSpPr txBox="1"/>
          <p:nvPr/>
        </p:nvSpPr>
        <p:spPr>
          <a:xfrm>
            <a:off x="2847033" y="1073856"/>
            <a:ext cx="58276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Theo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8AE9752-44B2-4677-9832-10CFCA616B83}"/>
              </a:ext>
            </a:extLst>
          </p:cNvPr>
          <p:cNvSpPr txBox="1"/>
          <p:nvPr/>
        </p:nvSpPr>
        <p:spPr>
          <a:xfrm>
            <a:off x="845395" y="3065790"/>
            <a:ext cx="103204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loud 2">
            <a:extLst>
              <a:ext uri="{FF2B5EF4-FFF2-40B4-BE49-F238E27FC236}">
                <a16:creationId xmlns:a16="http://schemas.microsoft.com/office/drawing/2014/main" id="{10817E53-70B1-41D1-8B49-8B4446D83F31}"/>
              </a:ext>
            </a:extLst>
          </p:cNvPr>
          <p:cNvSpPr/>
          <p:nvPr/>
        </p:nvSpPr>
        <p:spPr>
          <a:xfrm>
            <a:off x="2140299" y="663191"/>
            <a:ext cx="7345345" cy="2069961"/>
          </a:xfrm>
          <a:prstGeom prst="cloud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F9CD81-B9CE-4FB7-B7BA-D2D0F98A8010}"/>
              </a:ext>
            </a:extLst>
          </p:cNvPr>
          <p:cNvSpPr txBox="1"/>
          <p:nvPr/>
        </p:nvSpPr>
        <p:spPr>
          <a:xfrm>
            <a:off x="845395" y="3943085"/>
            <a:ext cx="103204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rào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A270FD-241D-48E4-A256-20C292BAFB77}"/>
              </a:ext>
            </a:extLst>
          </p:cNvPr>
          <p:cNvSpPr txBox="1"/>
          <p:nvPr/>
        </p:nvSpPr>
        <p:spPr>
          <a:xfrm>
            <a:off x="845395" y="4820380"/>
            <a:ext cx="103204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rào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chắn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chắn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79EBACE-FB0D-4399-BDDB-ABB35C28E088}"/>
              </a:ext>
            </a:extLst>
          </p:cNvPr>
          <p:cNvSpPr/>
          <p:nvPr/>
        </p:nvSpPr>
        <p:spPr>
          <a:xfrm>
            <a:off x="845395" y="3065790"/>
            <a:ext cx="550408" cy="584775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" grpId="0"/>
      <p:bldP spid="3" grpId="0" animBg="1"/>
      <p:bldP spid="7" grpId="0"/>
      <p:bldP spid="8" grpId="0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f5-zpcloud.zdn.vn/662413652946640163/d0782345ec65233b7a7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139699"/>
            <a:ext cx="11787187" cy="6589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loud Callout 4"/>
          <p:cNvSpPr/>
          <p:nvPr/>
        </p:nvSpPr>
        <p:spPr>
          <a:xfrm>
            <a:off x="8584442" y="261279"/>
            <a:ext cx="3607558" cy="2845506"/>
          </a:xfrm>
          <a:prstGeom prst="cloudCallout">
            <a:avLst>
              <a:gd name="adj1" fmla="val -53760"/>
              <a:gd name="adj2" fmla="val 51914"/>
            </a:avLst>
          </a:prstGeom>
          <a:solidFill>
            <a:srgbClr val="FFFF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968991" y="700690"/>
            <a:ext cx="7615451" cy="2885472"/>
          </a:xfrm>
          <a:prstGeom prst="wedgeRoundRectCallout">
            <a:avLst>
              <a:gd name="adj1" fmla="val 58529"/>
              <a:gd name="adj2" fmla="val -34888"/>
              <a:gd name="adj3" fmla="val 16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32713" y="700690"/>
            <a:ext cx="7532692" cy="3056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36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6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3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3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3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Qua </a:t>
            </a:r>
            <a:r>
              <a:rPr lang="en-US" sz="36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3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3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3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3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0254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40846" y="1750919"/>
            <a:ext cx="901765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ĐỌC LẠI</a:t>
            </a:r>
            <a:endParaRPr lang="en-US" sz="8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0723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>
            <a:extLst>
              <a:ext uri="{FF2B5EF4-FFF2-40B4-BE49-F238E27FC236}">
                <a16:creationId xmlns:a16="http://schemas.microsoft.com/office/drawing/2014/main" id="{32966E0D-FC94-4B8A-B5CC-525526B17D2C}"/>
              </a:ext>
            </a:extLst>
          </p:cNvPr>
          <p:cNvSpPr txBox="1"/>
          <p:nvPr/>
        </p:nvSpPr>
        <p:spPr>
          <a:xfrm>
            <a:off x="3689418" y="155026"/>
            <a:ext cx="41443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B903CA-C268-4A77-B212-1ADCDA7AC23A}"/>
              </a:ext>
            </a:extLst>
          </p:cNvPr>
          <p:cNvSpPr txBox="1"/>
          <p:nvPr/>
        </p:nvSpPr>
        <p:spPr>
          <a:xfrm>
            <a:off x="1966124" y="893024"/>
            <a:ext cx="44313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Bây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endPara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(…)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01FFB2-B41D-447B-BA21-A877816360C6}"/>
              </a:ext>
            </a:extLst>
          </p:cNvPr>
          <p:cNvSpPr txBox="1"/>
          <p:nvPr/>
        </p:nvSpPr>
        <p:spPr>
          <a:xfrm>
            <a:off x="1778556" y="2085857"/>
            <a:ext cx="487345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bánh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bánh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hòm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A38801C-E1E3-4FBF-867F-737CFA4A508D}"/>
              </a:ext>
            </a:extLst>
          </p:cNvPr>
          <p:cNvSpPr txBox="1"/>
          <p:nvPr/>
        </p:nvSpPr>
        <p:spPr>
          <a:xfrm>
            <a:off x="1778556" y="4287475"/>
            <a:ext cx="487345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sợ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héo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xôi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Hẳn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39A3B01-18F6-49AB-8AC4-5BC96D232296}"/>
              </a:ext>
            </a:extLst>
          </p:cNvPr>
          <p:cNvSpPr txBox="1"/>
          <p:nvPr/>
        </p:nvSpPr>
        <p:spPr>
          <a:xfrm>
            <a:off x="6830786" y="2085856"/>
            <a:ext cx="487345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che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CE28DED-901F-40EB-99B4-E4A0E0C17020}"/>
              </a:ext>
            </a:extLst>
          </p:cNvPr>
          <p:cNvSpPr txBox="1"/>
          <p:nvPr/>
        </p:nvSpPr>
        <p:spPr>
          <a:xfrm>
            <a:off x="6830786" y="4287475"/>
            <a:ext cx="487345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rào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F8F489D-F133-4D96-AB0E-7A776EB8F7DF}"/>
              </a:ext>
            </a:extLst>
          </p:cNvPr>
          <p:cNvSpPr txBox="1"/>
          <p:nvPr/>
        </p:nvSpPr>
        <p:spPr>
          <a:xfrm>
            <a:off x="9126850" y="6273225"/>
            <a:ext cx="27561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Quỳnh</a:t>
            </a:r>
            <a:endParaRPr lang="vi-VN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5334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>
            <a:extLst>
              <a:ext uri="{FF2B5EF4-FFF2-40B4-BE49-F238E27FC236}">
                <a16:creationId xmlns:a16="http://schemas.microsoft.com/office/drawing/2014/main" id="{32966E0D-FC94-4B8A-B5CC-525526B17D2C}"/>
              </a:ext>
            </a:extLst>
          </p:cNvPr>
          <p:cNvSpPr txBox="1"/>
          <p:nvPr/>
        </p:nvSpPr>
        <p:spPr>
          <a:xfrm>
            <a:off x="3689418" y="155026"/>
            <a:ext cx="41443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B903CA-C268-4A77-B212-1ADCDA7AC23A}"/>
              </a:ext>
            </a:extLst>
          </p:cNvPr>
          <p:cNvSpPr txBox="1"/>
          <p:nvPr/>
        </p:nvSpPr>
        <p:spPr>
          <a:xfrm>
            <a:off x="1778556" y="906817"/>
            <a:ext cx="46858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Bây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01FFB2-B41D-447B-BA21-A877816360C6}"/>
              </a:ext>
            </a:extLst>
          </p:cNvPr>
          <p:cNvSpPr txBox="1"/>
          <p:nvPr/>
        </p:nvSpPr>
        <p:spPr>
          <a:xfrm>
            <a:off x="1778556" y="2085857"/>
            <a:ext cx="487345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A38801C-E1E3-4FBF-867F-737CFA4A508D}"/>
              </a:ext>
            </a:extLst>
          </p:cNvPr>
          <p:cNvSpPr txBox="1"/>
          <p:nvPr/>
        </p:nvSpPr>
        <p:spPr>
          <a:xfrm>
            <a:off x="1778556" y="4287475"/>
            <a:ext cx="487345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</a:p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Hẳn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39A3B01-18F6-49AB-8AC4-5BC96D232296}"/>
              </a:ext>
            </a:extLst>
          </p:cNvPr>
          <p:cNvSpPr txBox="1"/>
          <p:nvPr/>
        </p:nvSpPr>
        <p:spPr>
          <a:xfrm>
            <a:off x="6921638" y="2085857"/>
            <a:ext cx="487345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CE28DED-901F-40EB-99B4-E4A0E0C17020}"/>
              </a:ext>
            </a:extLst>
          </p:cNvPr>
          <p:cNvSpPr txBox="1"/>
          <p:nvPr/>
        </p:nvSpPr>
        <p:spPr>
          <a:xfrm>
            <a:off x="6830786" y="4287475"/>
            <a:ext cx="487345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F8F489D-F133-4D96-AB0E-7A776EB8F7DF}"/>
              </a:ext>
            </a:extLst>
          </p:cNvPr>
          <p:cNvSpPr txBox="1"/>
          <p:nvPr/>
        </p:nvSpPr>
        <p:spPr>
          <a:xfrm>
            <a:off x="9126850" y="6273225"/>
            <a:ext cx="27561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Quỳnh</a:t>
            </a:r>
            <a:endParaRPr lang="vi-VN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5288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FA7C777-5FE1-4022-9103-FEDF52816BEE}"/>
              </a:ext>
            </a:extLst>
          </p:cNvPr>
          <p:cNvSpPr/>
          <p:nvPr/>
        </p:nvSpPr>
        <p:spPr>
          <a:xfrm>
            <a:off x="2261233" y="338409"/>
            <a:ext cx="7680694" cy="1496495"/>
          </a:xfrm>
          <a:prstGeom prst="roundRect">
            <a:avLst/>
          </a:prstGeom>
          <a:solidFill>
            <a:schemeClr val="bg1">
              <a:alpha val="72000"/>
            </a:schemeClr>
          </a:solidFill>
          <a:ln w="34925">
            <a:solidFill>
              <a:schemeClr val="accent1">
                <a:shade val="50000"/>
                <a:alpha val="9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algn="ctr"/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A child sitting at a desk&#10;&#10;Description automatically generated with medium confidence">
            <a:extLst>
              <a:ext uri="{FF2B5EF4-FFF2-40B4-BE49-F238E27FC236}">
                <a16:creationId xmlns:a16="http://schemas.microsoft.com/office/drawing/2014/main" id="{BEFFEA9B-B662-4A87-9F10-095B169200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109" b="99525" l="2867" r="98651">
                        <a14:foregroundMark x1="7251" y1="12361" x2="80101" y2="17750"/>
                        <a14:foregroundMark x1="72850" y1="18067" x2="69983" y2="74643"/>
                        <a14:foregroundMark x1="3035" y1="7607" x2="11298" y2="87322"/>
                        <a14:foregroundMark x1="10118" y1="91759" x2="59191" y2="88431"/>
                        <a14:foregroundMark x1="59191" y1="88431" x2="73524" y2="89857"/>
                        <a14:foregroundMark x1="86509" y1="11886" x2="82293" y2="89857"/>
                        <a14:foregroundMark x1="47218" y1="53249" x2="87184" y2="56101"/>
                        <a14:foregroundMark x1="77234" y1="51506" x2="77234" y2="51506"/>
                        <a14:foregroundMark x1="77234" y1="51506" x2="77234" y2="51506"/>
                        <a14:foregroundMark x1="90894" y1="23613" x2="90894" y2="23613"/>
                        <a14:foregroundMark x1="30017" y1="30586" x2="62901" y2="28843"/>
                        <a14:foregroundMark x1="14445" y1="4120" x2="82125" y2="9033"/>
                        <a14:foregroundMark x1="13716" y1="4067" x2="14445" y2="4120"/>
                        <a14:foregroundMark x1="13229" y1="4032" x2="13584" y2="4058"/>
                        <a14:foregroundMark x1="82125" y1="9033" x2="93929" y2="47861"/>
                        <a14:foregroundMark x1="93929" y1="47861" x2="84823" y2="76704"/>
                        <a14:foregroundMark x1="84823" y1="76704" x2="59022" y2="93819"/>
                        <a14:foregroundMark x1="59022" y1="93819" x2="19056" y2="84786"/>
                        <a14:foregroundMark x1="19056" y1="84786" x2="8094" y2="52139"/>
                        <a14:foregroundMark x1="8094" y1="52139" x2="14671" y2="19493"/>
                        <a14:foregroundMark x1="14671" y1="19493" x2="33221" y2="7924"/>
                        <a14:foregroundMark x1="33221" y1="7924" x2="45531" y2="6498"/>
                        <a14:foregroundMark x1="33221" y1="19651" x2="69983" y2="68463"/>
                        <a14:foregroundMark x1="46880" y1="16957" x2="80101" y2="59588"/>
                        <a14:foregroundMark x1="24452" y1="44057" x2="62057" y2="31696"/>
                        <a14:foregroundMark x1="47218" y1="94295" x2="80270" y2="92552"/>
                        <a14:foregroundMark x1="91737" y1="10777" x2="94936" y2="69537"/>
                        <a14:foregroundMark x1="67960" y1="96038" x2="94084" y2="92935"/>
                        <a14:foregroundMark x1="22934" y1="28843" x2="46880" y2="26149"/>
                        <a14:foregroundMark x1="32040" y1="40095" x2="47892" y2="39778"/>
                        <a14:foregroundMark x1="47892" y1="39778" x2="56661" y2="40254"/>
                        <a14:foregroundMark x1="34401" y1="58479" x2="55818" y2="48970"/>
                        <a14:foregroundMark x1="57504" y1="63708" x2="24452" y2="34073"/>
                        <a14:foregroundMark x1="55987" y1="59113" x2="67960" y2="56735"/>
                        <a14:foregroundMark x1="74030" y1="38193" x2="85497" y2="58320"/>
                        <a14:foregroundMark x1="38280" y1="20444" x2="50084" y2="22029"/>
                        <a14:foregroundMark x1="46712" y1="4913" x2="91062" y2="6022"/>
                        <a14:foregroundMark x1="91062" y1="6022" x2="98820" y2="24247"/>
                        <a14:foregroundMark x1="98820" y1="68871" x2="98820" y2="69582"/>
                        <a14:foregroundMark x1="98820" y1="46068" x2="98820" y2="46928"/>
                        <a14:foregroundMark x1="98820" y1="24247" x2="98820" y2="24297"/>
                        <a14:foregroundMark x1="94114" y1="90634" x2="77435" y2="99001"/>
                        <a14:foregroundMark x1="59988" y1="98326" x2="43845" y2="97147"/>
                        <a14:foregroundMark x1="41147" y1="4596" x2="91231" y2="7607"/>
                        <a14:foregroundMark x1="97470" y1="7924" x2="21248" y2="1743"/>
                        <a14:foregroundMark x1="21248" y1="1743" x2="22766" y2="17908"/>
                        <a14:foregroundMark x1="22766" y1="17908" x2="16358" y2="35816"/>
                        <a14:foregroundMark x1="16358" y1="35816" x2="17538" y2="39303"/>
                        <a14:foregroundMark x1="13644" y1="4120" x2="16358" y2="3011"/>
                        <a14:foregroundMark x1="77234" y1="87005" x2="84317" y2="85895"/>
                        <a14:foregroundMark x1="72850" y1="91284" x2="87521" y2="85895"/>
                        <a14:foregroundMark x1="30017" y1="76545" x2="53120" y2="86371"/>
                        <a14:foregroundMark x1="36931" y1="85578" x2="50927" y2="80349"/>
                        <a14:foregroundMark x1="29848" y1="84311" x2="48567" y2="89857"/>
                        <a14:foregroundMark x1="48567" y1="89857" x2="48904" y2="89857"/>
                        <a14:foregroundMark x1="32884" y1="92393" x2="48061" y2="90491"/>
                        <a14:foregroundMark x1="38111" y1="95563" x2="44688" y2="92393"/>
                        <a14:foregroundMark x1="34401" y1="94453" x2="40304" y2="91601"/>
                        <a14:foregroundMark x1="54637" y1="59588" x2="62057" y2="66561"/>
                        <a14:foregroundMark x1="52277" y1="56894" x2="62901" y2="67195"/>
                        <a14:foregroundMark x1="52108" y1="56894" x2="52108" y2="56894"/>
                        <a14:foregroundMark x1="47723" y1="32013" x2="55481" y2="30428"/>
                        <a14:foregroundMark x1="22597" y1="31537" x2="17201" y2="64184"/>
                        <a14:foregroundMark x1="17201" y1="64184" x2="17201" y2="64184"/>
                        <a14:foregroundMark x1="24621" y1="23613" x2="36931" y2="25832"/>
                        <a14:foregroundMark x1="23272" y1="23613" x2="30017" y2="22029"/>
                        <a14:foregroundMark x1="45700" y1="52139" x2="44013" y2="47068"/>
                        <a14:foregroundMark x1="57504" y1="37876" x2="56830" y2="26624"/>
                        <a14:foregroundMark x1="52614" y1="58003" x2="52277" y2="46276"/>
                        <a14:foregroundMark x1="66105" y1="67353" x2="60540" y2="57686"/>
                        <a14:foregroundMark x1="4384" y1="6181" x2="4384" y2="6181"/>
                        <a14:backgroundMark x1="63948" y1="66437" x2="64287" y2="66720"/>
                        <a14:backgroundMark x1="52060" y1="56537" x2="52390" y2="56812"/>
                        <a14:backgroundMark x1="45522" y1="51091" x2="45632" y2="51183"/>
                        <a14:backgroundMark x1="44844" y1="50527" x2="45210" y2="50831"/>
                        <a14:backgroundMark x1="56927" y1="35819" x2="57243" y2="35944"/>
                        <a14:backgroundMark x1="59191" y1="99525" x2="77403" y2="99049"/>
                        <a14:backgroundMark x1="97470" y1="52932" x2="99494" y2="22345"/>
                        <a14:backgroundMark x1="98651" y1="24723" x2="98820" y2="15689"/>
                        <a14:backgroundMark x1="99494" y1="70840" x2="98651" y2="46434"/>
                        <a14:backgroundMark x1="99157" y1="90967" x2="99157" y2="70840"/>
                        <a14:backgroundMark x1="97976" y1="69572" x2="97639" y2="95246"/>
                        <a14:backgroundMark x1="12648" y1="317" x2="12648" y2="317"/>
                        <a14:backgroundMark x1="8432" y1="317" x2="8432" y2="317"/>
                        <a14:backgroundMark x1="10624" y1="5388" x2="10624" y2="5388"/>
                        <a14:backgroundMark x1="5228" y1="5705" x2="10793" y2="2219"/>
                        <a14:backgroundMark x1="11973" y1="4913" x2="11973" y2="4120"/>
                        <a14:backgroundMark x1="3541" y1="3803" x2="11973" y2="634"/>
                        <a14:backgroundMark x1="12310" y1="6022" x2="12310" y2="5230"/>
                        <a14:backgroundMark x1="11973" y1="4120" x2="11973" y2="4120"/>
                        <a14:backgroundMark x1="11636" y1="1902" x2="4890" y2="2853"/>
                        <a14:backgroundMark x1="8938" y1="6815" x2="12816" y2="4120"/>
                        <a14:backgroundMark x1="8938" y1="6181" x2="8938" y2="6181"/>
                        <a14:backgroundMark x1="13491" y1="4913" x2="13491" y2="4913"/>
                        <a14:backgroundMark x1="13659" y1="4120" x2="13659" y2="4120"/>
                        <a14:backgroundMark x1="13491" y1="3803" x2="13153" y2="2536"/>
                        <a14:backgroundMark x1="8094" y1="6973" x2="10624" y2="4913"/>
                        <a14:backgroundMark x1="3204" y1="3328" x2="3204" y2="3328"/>
                        <a14:backgroundMark x1="13153" y1="5230" x2="13153" y2="44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825" y="2176906"/>
            <a:ext cx="4287520" cy="4101077"/>
          </a:xfrm>
          <a:prstGeom prst="rect">
            <a:avLst/>
          </a:prstGeom>
        </p:spPr>
      </p:pic>
      <p:pic>
        <p:nvPicPr>
          <p:cNvPr id="8" name="Picture 7" descr="A person playing a guitar&#10;&#10;Description automatically generated with low confidence">
            <a:extLst>
              <a:ext uri="{FF2B5EF4-FFF2-40B4-BE49-F238E27FC236}">
                <a16:creationId xmlns:a16="http://schemas.microsoft.com/office/drawing/2014/main" id="{008D5D02-46B6-4E93-BF84-0AD67FC1EA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476" b="93007" l="3653" r="94368">
                        <a14:foregroundMark x1="15982" y1="19441" x2="87062" y2="92448"/>
                        <a14:foregroundMark x1="82192" y1="23217" x2="85845" y2="71049"/>
                        <a14:foregroundMark x1="85845" y1="71049" x2="85693" y2="72308"/>
                        <a14:foregroundMark x1="55251" y1="27692" x2="36377" y2="90070"/>
                        <a14:foregroundMark x1="17199" y1="86573" x2="14764" y2="30070"/>
                        <a14:foregroundMark x1="17352" y1="15105" x2="66058" y2="23776"/>
                        <a14:foregroundMark x1="66058" y1="23776" x2="72451" y2="25734"/>
                        <a14:foregroundMark x1="37900" y1="14965" x2="91324" y2="18881"/>
                        <a14:foregroundMark x1="46575" y1="91748" x2="73059" y2="73427"/>
                        <a14:foregroundMark x1="73059" y1="73427" x2="76865" y2="64615"/>
                        <a14:foregroundMark x1="76865" y1="64615" x2="76408" y2="63916"/>
                        <a14:foregroundMark x1="6545" y1="92867" x2="50685" y2="90769"/>
                        <a14:foregroundMark x1="50685" y1="90769" x2="79452" y2="92308"/>
                        <a14:foregroundMark x1="79452" y1="92308" x2="90411" y2="89371"/>
                        <a14:foregroundMark x1="90411" y1="89371" x2="88889" y2="79441"/>
                        <a14:foregroundMark x1="88889" y1="79441" x2="86454" y2="74545"/>
                        <a14:foregroundMark x1="14155" y1="85175" x2="36073" y2="77343"/>
                        <a14:foregroundMark x1="3957" y1="66993" x2="9589" y2="51888"/>
                        <a14:foregroundMark x1="9589" y1="51888" x2="9589" y2="51329"/>
                        <a14:foregroundMark x1="8828" y1="82937" x2="30746" y2="80699"/>
                        <a14:foregroundMark x1="42314" y1="87133" x2="59665" y2="63776"/>
                        <a14:foregroundMark x1="60731" y1="75105" x2="69711" y2="66014"/>
                        <a14:foregroundMark x1="55099" y1="72028" x2="68189" y2="79580"/>
                        <a14:foregroundMark x1="31202" y1="94965" x2="48554" y2="93007"/>
                        <a14:foregroundMark x1="48554" y1="93007" x2="58447" y2="93007"/>
                        <a14:foregroundMark x1="40639" y1="83776" x2="44292" y2="72587"/>
                        <a14:foregroundMark x1="73668" y1="71469" x2="61948" y2="56643"/>
                        <a14:foregroundMark x1="58904" y1="35664" x2="77017" y2="29510"/>
                        <a14:foregroundMark x1="75495" y1="89091" x2="75799" y2="78741"/>
                        <a14:foregroundMark x1="77169" y1="55245" x2="83409" y2="59720"/>
                        <a14:foregroundMark x1="22070" y1="4755" x2="30289" y2="8811"/>
                        <a14:foregroundMark x1="91781" y1="60420" x2="89802" y2="62797"/>
                        <a14:foregroundMark x1="94216" y1="58042" x2="94216" y2="58042"/>
                        <a14:foregroundMark x1="94368" y1="54126" x2="94368" y2="54126"/>
                        <a14:foregroundMark x1="89346" y1="71049" x2="89346" y2="71049"/>
                        <a14:foregroundMark x1="90107" y1="67273" x2="90107" y2="67273"/>
                        <a14:foregroundMark x1="90411" y1="65594" x2="90411" y2="655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8720" y="1896820"/>
            <a:ext cx="4196079" cy="4280459"/>
          </a:xfrm>
          <a:prstGeom prst="rect">
            <a:avLst/>
          </a:prstGeom>
        </p:spPr>
      </p:pic>
      <p:sp>
        <p:nvSpPr>
          <p:cNvPr id="2" name="Oval Callout 1"/>
          <p:cNvSpPr/>
          <p:nvPr/>
        </p:nvSpPr>
        <p:spPr>
          <a:xfrm>
            <a:off x="1022672" y="338409"/>
            <a:ext cx="3493827" cy="1740176"/>
          </a:xfrm>
          <a:prstGeom prst="wedgeEllipseCallou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endParaRPr lang="en-US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Callout 5"/>
          <p:cNvSpPr/>
          <p:nvPr/>
        </p:nvSpPr>
        <p:spPr>
          <a:xfrm>
            <a:off x="6564573" y="276494"/>
            <a:ext cx="5255601" cy="2156934"/>
          </a:xfrm>
          <a:prstGeom prst="wedgeEllipseCallou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Sa. </a:t>
            </a:r>
            <a:endParaRPr lang="en-US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7524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2" grpId="0" animBg="1"/>
      <p:bldP spid="2" grpId="1" animBg="1"/>
      <p:bldP spid="6" grpId="0" animBg="1"/>
      <p:bldP spid="6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>
            <a:extLst>
              <a:ext uri="{FF2B5EF4-FFF2-40B4-BE49-F238E27FC236}">
                <a16:creationId xmlns:a16="http://schemas.microsoft.com/office/drawing/2014/main" id="{32966E0D-FC94-4B8A-B5CC-525526B17D2C}"/>
              </a:ext>
            </a:extLst>
          </p:cNvPr>
          <p:cNvSpPr txBox="1"/>
          <p:nvPr/>
        </p:nvSpPr>
        <p:spPr>
          <a:xfrm>
            <a:off x="3377011" y="155577"/>
            <a:ext cx="44840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B903CA-C268-4A77-B212-1ADCDA7AC23A}"/>
              </a:ext>
            </a:extLst>
          </p:cNvPr>
          <p:cNvSpPr txBox="1"/>
          <p:nvPr/>
        </p:nvSpPr>
        <p:spPr>
          <a:xfrm>
            <a:off x="1741042" y="1075408"/>
            <a:ext cx="47343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Bây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01FFB2-B41D-447B-BA21-A877816360C6}"/>
              </a:ext>
            </a:extLst>
          </p:cNvPr>
          <p:cNvSpPr txBox="1"/>
          <p:nvPr/>
        </p:nvSpPr>
        <p:spPr>
          <a:xfrm>
            <a:off x="1741041" y="2303016"/>
            <a:ext cx="520672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bánh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bánh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hòm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A38801C-E1E3-4FBF-867F-737CFA4A508D}"/>
              </a:ext>
            </a:extLst>
          </p:cNvPr>
          <p:cNvSpPr txBox="1"/>
          <p:nvPr/>
        </p:nvSpPr>
        <p:spPr>
          <a:xfrm>
            <a:off x="1778555" y="4494442"/>
            <a:ext cx="520672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sợ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héo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xôi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Hẳn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39A3B01-18F6-49AB-8AC4-5BC96D232296}"/>
              </a:ext>
            </a:extLst>
          </p:cNvPr>
          <p:cNvSpPr txBox="1"/>
          <p:nvPr/>
        </p:nvSpPr>
        <p:spPr>
          <a:xfrm>
            <a:off x="6985277" y="2303016"/>
            <a:ext cx="520672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che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CE28DED-901F-40EB-99B4-E4A0E0C17020}"/>
              </a:ext>
            </a:extLst>
          </p:cNvPr>
          <p:cNvSpPr txBox="1"/>
          <p:nvPr/>
        </p:nvSpPr>
        <p:spPr>
          <a:xfrm>
            <a:off x="6985277" y="4482004"/>
            <a:ext cx="520672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rào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BD336E7-871A-4E9E-B9E1-E1BB3D5467DD}"/>
              </a:ext>
            </a:extLst>
          </p:cNvPr>
          <p:cNvSpPr/>
          <p:nvPr/>
        </p:nvSpPr>
        <p:spPr>
          <a:xfrm>
            <a:off x="1373584" y="1035900"/>
            <a:ext cx="402949" cy="378326"/>
          </a:xfrm>
          <a:prstGeom prst="ellipse">
            <a:avLst/>
          </a:prstGeom>
          <a:ln w="25400">
            <a:solidFill>
              <a:srgbClr val="00206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</a:t>
            </a:r>
            <a:endParaRPr lang="vi-VN" sz="2400" b="1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FE0B9EA-CBFB-4B5F-AFD1-A3FBC7E12C0D}"/>
              </a:ext>
            </a:extLst>
          </p:cNvPr>
          <p:cNvSpPr/>
          <p:nvPr/>
        </p:nvSpPr>
        <p:spPr>
          <a:xfrm>
            <a:off x="1343949" y="4516212"/>
            <a:ext cx="402949" cy="378326"/>
          </a:xfrm>
          <a:prstGeom prst="ellipse">
            <a:avLst/>
          </a:prstGeom>
          <a:ln w="25400">
            <a:solidFill>
              <a:srgbClr val="00206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2</a:t>
            </a:r>
            <a:endParaRPr lang="vi-VN" sz="2400" b="1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BCA27BA-BD4A-42D1-B686-B60CF910C567}"/>
              </a:ext>
            </a:extLst>
          </p:cNvPr>
          <p:cNvSpPr/>
          <p:nvPr/>
        </p:nvSpPr>
        <p:spPr>
          <a:xfrm>
            <a:off x="6582329" y="2303016"/>
            <a:ext cx="402949" cy="378326"/>
          </a:xfrm>
          <a:prstGeom prst="ellipse">
            <a:avLst/>
          </a:prstGeom>
          <a:ln w="25400">
            <a:solidFill>
              <a:srgbClr val="00206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3</a:t>
            </a:r>
            <a:endParaRPr lang="vi-VN" sz="2400" b="1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5EB2971-5078-44C2-A1FD-6C440CB7ACD0}"/>
              </a:ext>
            </a:extLst>
          </p:cNvPr>
          <p:cNvSpPr/>
          <p:nvPr/>
        </p:nvSpPr>
        <p:spPr>
          <a:xfrm>
            <a:off x="6544815" y="4482004"/>
            <a:ext cx="402949" cy="378326"/>
          </a:xfrm>
          <a:prstGeom prst="ellipse">
            <a:avLst/>
          </a:prstGeom>
          <a:ln w="25400">
            <a:solidFill>
              <a:srgbClr val="00206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4</a:t>
            </a:r>
            <a:endParaRPr lang="vi-VN" sz="2400" b="1" dirty="0"/>
          </a:p>
        </p:txBody>
      </p:sp>
    </p:spTree>
    <p:extLst>
      <p:ext uri="{BB962C8B-B14F-4D97-AF65-F5344CB8AC3E}">
        <p14:creationId xmlns:p14="http://schemas.microsoft.com/office/powerpoint/2010/main" val="1512292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846BF6E-482E-422A-A0F8-9DA4D1A95D94}"/>
              </a:ext>
            </a:extLst>
          </p:cNvPr>
          <p:cNvSpPr txBox="1"/>
          <p:nvPr/>
        </p:nvSpPr>
        <p:spPr>
          <a:xfrm>
            <a:off x="3817724" y="1710073"/>
            <a:ext cx="91977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dirty="0" smtClean="0">
                <a:latin typeface="+mj-lt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chưng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964380-4255-4145-A4D3-7D05AFA98E12}"/>
              </a:ext>
            </a:extLst>
          </p:cNvPr>
          <p:cNvSpPr txBox="1"/>
          <p:nvPr/>
        </p:nvSpPr>
        <p:spPr>
          <a:xfrm>
            <a:off x="4052230" y="4451701"/>
            <a:ext cx="63069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250EA0-A71F-4FEA-A043-45666AC3624F}"/>
              </a:ext>
            </a:extLst>
          </p:cNvPr>
          <p:cNvSpPr txBox="1"/>
          <p:nvPr/>
        </p:nvSpPr>
        <p:spPr>
          <a:xfrm>
            <a:off x="4052230" y="3581878"/>
            <a:ext cx="34203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FB6F468-8BA2-4112-9B5E-76FA46F56064}"/>
              </a:ext>
            </a:extLst>
          </p:cNvPr>
          <p:cNvSpPr txBox="1"/>
          <p:nvPr/>
        </p:nvSpPr>
        <p:spPr>
          <a:xfrm>
            <a:off x="4052230" y="5321524"/>
            <a:ext cx="45161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àng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rào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8F242C0-8D32-4C65-9B04-082B8F3B1A20}"/>
              </a:ext>
            </a:extLst>
          </p:cNvPr>
          <p:cNvSpPr/>
          <p:nvPr/>
        </p:nvSpPr>
        <p:spPr>
          <a:xfrm>
            <a:off x="2918961" y="345610"/>
            <a:ext cx="6949393" cy="110005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u="none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Luyện </a:t>
            </a:r>
            <a:r>
              <a:rPr kumimoji="0" lang="en-US" sz="6000" b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kumimoji="0" lang="en-US" sz="6000" b="0" u="none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000" b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sz="6000" b="0" u="none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000" b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endParaRPr kumimoji="0" lang="en-US" sz="6000" b="0" u="none" strike="noStrike" kern="0" cap="none" spc="0" normalizeH="0" baseline="0" noProof="0" dirty="0">
              <a:ln>
                <a:noFill/>
              </a:ln>
              <a:solidFill>
                <a:srgbClr val="F2F2E9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F250EA0-A71F-4FEA-A043-45666AC3624F}"/>
              </a:ext>
            </a:extLst>
          </p:cNvPr>
          <p:cNvSpPr txBox="1"/>
          <p:nvPr/>
        </p:nvSpPr>
        <p:spPr>
          <a:xfrm>
            <a:off x="4052230" y="2716707"/>
            <a:ext cx="34203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xôi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6359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11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39A3B01-18F6-49AB-8AC4-5BC96D232296}"/>
              </a:ext>
            </a:extLst>
          </p:cNvPr>
          <p:cNvSpPr txBox="1"/>
          <p:nvPr/>
        </p:nvSpPr>
        <p:spPr>
          <a:xfrm>
            <a:off x="4051008" y="2262073"/>
            <a:ext cx="520672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che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5775279" y="2379414"/>
            <a:ext cx="136477" cy="50929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4885849" y="2888710"/>
            <a:ext cx="136477" cy="50929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8616288" y="2262073"/>
            <a:ext cx="136477" cy="50929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7961196" y="2888710"/>
            <a:ext cx="136477" cy="50929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5793479" y="3392974"/>
            <a:ext cx="136477" cy="50929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8943834" y="3416235"/>
            <a:ext cx="136477" cy="50929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8222777" y="3925531"/>
            <a:ext cx="136477" cy="50929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8379725" y="3925531"/>
            <a:ext cx="136477" cy="50929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6102773" y="3983167"/>
            <a:ext cx="136477" cy="50929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8526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>
            <a:extLst>
              <a:ext uri="{FF2B5EF4-FFF2-40B4-BE49-F238E27FC236}">
                <a16:creationId xmlns:a16="http://schemas.microsoft.com/office/drawing/2014/main" id="{569FF154-AA58-43A8-87AC-4CE4E1D6F0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631" y="168515"/>
            <a:ext cx="9134273" cy="218069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DA19246-7396-4FA2-A8BE-F6B86BF97A77}"/>
              </a:ext>
            </a:extLst>
          </p:cNvPr>
          <p:cNvSpPr txBox="1"/>
          <p:nvPr/>
        </p:nvSpPr>
        <p:spPr>
          <a:xfrm>
            <a:off x="3569109" y="1062133"/>
            <a:ext cx="47293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endParaRPr lang="vi-VN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C9F4AC1-157B-4DF6-9F73-7C811C47B5E7}"/>
              </a:ext>
            </a:extLst>
          </p:cNvPr>
          <p:cNvSpPr txBox="1"/>
          <p:nvPr/>
        </p:nvSpPr>
        <p:spPr>
          <a:xfrm>
            <a:off x="1593205" y="2658055"/>
            <a:ext cx="65881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Hòm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0EA7C63A-2036-4B95-AEFE-548188A79A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54222" y1="26034" x2="54222" y2="26034"/>
                        <a14:foregroundMark x1="58889" y1="21552" x2="58889" y2="21552"/>
                        <a14:foregroundMark x1="59889" y1="30172" x2="59889" y2="301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685" y="2950443"/>
            <a:ext cx="5897336" cy="380050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C9F4AC1-157B-4DF6-9F73-7C811C47B5E7}"/>
              </a:ext>
            </a:extLst>
          </p:cNvPr>
          <p:cNvSpPr txBox="1"/>
          <p:nvPr/>
        </p:nvSpPr>
        <p:spPr>
          <a:xfrm>
            <a:off x="3735904" y="2658055"/>
            <a:ext cx="29787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thùng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6047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817" y="407049"/>
            <a:ext cx="10995103" cy="1325563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Bạn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nhỏ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viết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thư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vào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dịp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nào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?</a:t>
            </a:r>
          </a:p>
        </p:txBody>
      </p:sp>
      <p:pic>
        <p:nvPicPr>
          <p:cNvPr id="11" name="Picture 10" descr="A child sitting at a desk&#10;&#10;Description automatically generated with medium confidence">
            <a:extLst>
              <a:ext uri="{FF2B5EF4-FFF2-40B4-BE49-F238E27FC236}">
                <a16:creationId xmlns:a16="http://schemas.microsoft.com/office/drawing/2014/main" id="{0EA413BC-E0B7-4737-A800-457C3ED05F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109" b="99525" l="2867" r="98651">
                        <a14:foregroundMark x1="7251" y1="12361" x2="80101" y2="17750"/>
                        <a14:foregroundMark x1="72850" y1="18067" x2="69983" y2="74643"/>
                        <a14:foregroundMark x1="3035" y1="7607" x2="11298" y2="87322"/>
                        <a14:foregroundMark x1="10118" y1="91759" x2="59191" y2="88431"/>
                        <a14:foregroundMark x1="59191" y1="88431" x2="73524" y2="89857"/>
                        <a14:foregroundMark x1="86509" y1="11886" x2="82293" y2="89857"/>
                        <a14:foregroundMark x1="47218" y1="53249" x2="87184" y2="56101"/>
                        <a14:foregroundMark x1="77234" y1="51506" x2="77234" y2="51506"/>
                        <a14:foregroundMark x1="77234" y1="51506" x2="77234" y2="51506"/>
                        <a14:foregroundMark x1="90894" y1="23613" x2="90894" y2="23613"/>
                        <a14:foregroundMark x1="30017" y1="30586" x2="62901" y2="28843"/>
                        <a14:foregroundMark x1="14445" y1="4120" x2="82125" y2="9033"/>
                        <a14:foregroundMark x1="13716" y1="4067" x2="14445" y2="4120"/>
                        <a14:foregroundMark x1="13229" y1="4032" x2="13584" y2="4058"/>
                        <a14:foregroundMark x1="82125" y1="9033" x2="93929" y2="47861"/>
                        <a14:foregroundMark x1="93929" y1="47861" x2="84823" y2="76704"/>
                        <a14:foregroundMark x1="84823" y1="76704" x2="59022" y2="93819"/>
                        <a14:foregroundMark x1="59022" y1="93819" x2="19056" y2="84786"/>
                        <a14:foregroundMark x1="19056" y1="84786" x2="8094" y2="52139"/>
                        <a14:foregroundMark x1="8094" y1="52139" x2="14671" y2="19493"/>
                        <a14:foregroundMark x1="14671" y1="19493" x2="33221" y2="7924"/>
                        <a14:foregroundMark x1="33221" y1="7924" x2="45531" y2="6498"/>
                        <a14:foregroundMark x1="33221" y1="19651" x2="69983" y2="68463"/>
                        <a14:foregroundMark x1="46880" y1="16957" x2="80101" y2="59588"/>
                        <a14:foregroundMark x1="24452" y1="44057" x2="62057" y2="31696"/>
                        <a14:foregroundMark x1="47218" y1="94295" x2="80270" y2="92552"/>
                        <a14:foregroundMark x1="91737" y1="10777" x2="94936" y2="69537"/>
                        <a14:foregroundMark x1="67960" y1="96038" x2="94084" y2="92935"/>
                        <a14:foregroundMark x1="22934" y1="28843" x2="46880" y2="26149"/>
                        <a14:foregroundMark x1="32040" y1="40095" x2="47892" y2="39778"/>
                        <a14:foregroundMark x1="47892" y1="39778" x2="56661" y2="40254"/>
                        <a14:foregroundMark x1="34401" y1="58479" x2="55818" y2="48970"/>
                        <a14:foregroundMark x1="57504" y1="63708" x2="24452" y2="34073"/>
                        <a14:foregroundMark x1="55987" y1="59113" x2="67960" y2="56735"/>
                        <a14:foregroundMark x1="74030" y1="38193" x2="85497" y2="58320"/>
                        <a14:foregroundMark x1="38280" y1="20444" x2="50084" y2="22029"/>
                        <a14:foregroundMark x1="46712" y1="4913" x2="91062" y2="6022"/>
                        <a14:foregroundMark x1="91062" y1="6022" x2="98820" y2="24247"/>
                        <a14:foregroundMark x1="98820" y1="68871" x2="98820" y2="69582"/>
                        <a14:foregroundMark x1="98820" y1="46068" x2="98820" y2="46928"/>
                        <a14:foregroundMark x1="98820" y1="24247" x2="98820" y2="24297"/>
                        <a14:foregroundMark x1="94114" y1="90634" x2="77435" y2="99001"/>
                        <a14:foregroundMark x1="59988" y1="98326" x2="43845" y2="97147"/>
                        <a14:foregroundMark x1="41147" y1="4596" x2="91231" y2="7607"/>
                        <a14:foregroundMark x1="97470" y1="7924" x2="21248" y2="1743"/>
                        <a14:foregroundMark x1="21248" y1="1743" x2="22766" y2="17908"/>
                        <a14:foregroundMark x1="22766" y1="17908" x2="16358" y2="35816"/>
                        <a14:foregroundMark x1="16358" y1="35816" x2="17538" y2="39303"/>
                        <a14:foregroundMark x1="13644" y1="4120" x2="16358" y2="3011"/>
                        <a14:foregroundMark x1="77234" y1="87005" x2="84317" y2="85895"/>
                        <a14:foregroundMark x1="72850" y1="91284" x2="87521" y2="85895"/>
                        <a14:foregroundMark x1="30017" y1="76545" x2="53120" y2="86371"/>
                        <a14:foregroundMark x1="36931" y1="85578" x2="50927" y2="80349"/>
                        <a14:foregroundMark x1="29848" y1="84311" x2="48567" y2="89857"/>
                        <a14:foregroundMark x1="48567" y1="89857" x2="48904" y2="89857"/>
                        <a14:foregroundMark x1="32884" y1="92393" x2="48061" y2="90491"/>
                        <a14:foregroundMark x1="38111" y1="95563" x2="44688" y2="92393"/>
                        <a14:foregroundMark x1="34401" y1="94453" x2="40304" y2="91601"/>
                        <a14:foregroundMark x1="54637" y1="59588" x2="62057" y2="66561"/>
                        <a14:foregroundMark x1="52277" y1="56894" x2="62901" y2="67195"/>
                        <a14:foregroundMark x1="52108" y1="56894" x2="52108" y2="56894"/>
                        <a14:foregroundMark x1="47723" y1="32013" x2="55481" y2="30428"/>
                        <a14:foregroundMark x1="22597" y1="31537" x2="17201" y2="64184"/>
                        <a14:foregroundMark x1="17201" y1="64184" x2="17201" y2="64184"/>
                        <a14:foregroundMark x1="24621" y1="23613" x2="36931" y2="25832"/>
                        <a14:foregroundMark x1="23272" y1="23613" x2="30017" y2="22029"/>
                        <a14:foregroundMark x1="45700" y1="52139" x2="44013" y2="47068"/>
                        <a14:foregroundMark x1="57504" y1="37876" x2="56830" y2="26624"/>
                        <a14:foregroundMark x1="52614" y1="58003" x2="52277" y2="46276"/>
                        <a14:foregroundMark x1="66105" y1="67353" x2="60540" y2="57686"/>
                        <a14:foregroundMark x1="4384" y1="6181" x2="4384" y2="6181"/>
                        <a14:backgroundMark x1="63948" y1="66437" x2="64287" y2="66720"/>
                        <a14:backgroundMark x1="52060" y1="56537" x2="52390" y2="56812"/>
                        <a14:backgroundMark x1="45522" y1="51091" x2="45632" y2="51183"/>
                        <a14:backgroundMark x1="44844" y1="50527" x2="45210" y2="50831"/>
                        <a14:backgroundMark x1="56927" y1="35819" x2="57243" y2="35944"/>
                        <a14:backgroundMark x1="59191" y1="99525" x2="77403" y2="99049"/>
                        <a14:backgroundMark x1="97470" y1="52932" x2="99494" y2="22345"/>
                        <a14:backgroundMark x1="98651" y1="24723" x2="98820" y2="15689"/>
                        <a14:backgroundMark x1="99494" y1="70840" x2="98651" y2="46434"/>
                        <a14:backgroundMark x1="99157" y1="90967" x2="99157" y2="70840"/>
                        <a14:backgroundMark x1="97976" y1="69572" x2="97639" y2="95246"/>
                        <a14:backgroundMark x1="12648" y1="317" x2="12648" y2="317"/>
                        <a14:backgroundMark x1="8432" y1="317" x2="8432" y2="317"/>
                        <a14:backgroundMark x1="10624" y1="5388" x2="10624" y2="5388"/>
                        <a14:backgroundMark x1="5228" y1="5705" x2="10793" y2="2219"/>
                        <a14:backgroundMark x1="11973" y1="4913" x2="11973" y2="4120"/>
                        <a14:backgroundMark x1="3541" y1="3803" x2="11973" y2="634"/>
                        <a14:backgroundMark x1="12310" y1="6022" x2="12310" y2="5230"/>
                        <a14:backgroundMark x1="11973" y1="4120" x2="11973" y2="4120"/>
                        <a14:backgroundMark x1="11636" y1="1902" x2="4890" y2="2853"/>
                        <a14:backgroundMark x1="8938" y1="6815" x2="12816" y2="4120"/>
                        <a14:backgroundMark x1="8938" y1="6181" x2="8938" y2="6181"/>
                        <a14:backgroundMark x1="13491" y1="4913" x2="13491" y2="4913"/>
                        <a14:backgroundMark x1="13659" y1="4120" x2="13659" y2="4120"/>
                        <a14:backgroundMark x1="13491" y1="3803" x2="13153" y2="2536"/>
                        <a14:backgroundMark x1="8094" y1="6973" x2="10624" y2="4913"/>
                        <a14:backgroundMark x1="3204" y1="3328" x2="3204" y2="3328"/>
                        <a14:backgroundMark x1="13153" y1="5230" x2="13153" y2="44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608" y="1517484"/>
            <a:ext cx="4287520" cy="410107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32A5412-B0A2-403F-B77A-5E11FE154F5E}"/>
              </a:ext>
            </a:extLst>
          </p:cNvPr>
          <p:cNvSpPr txBox="1"/>
          <p:nvPr/>
        </p:nvSpPr>
        <p:spPr>
          <a:xfrm>
            <a:off x="1895653" y="5618561"/>
            <a:ext cx="84754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dịp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F73FE9B6-EFAB-4AC1-A9C6-7A6867559B9B}"/>
              </a:ext>
            </a:extLst>
          </p:cNvPr>
          <p:cNvSpPr txBox="1"/>
          <p:nvPr/>
        </p:nvSpPr>
        <p:spPr>
          <a:xfrm>
            <a:off x="622733" y="5845260"/>
            <a:ext cx="112238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E8E4D0B1-3273-48EF-BC47-B12B44393F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918" b="96175" l="2406" r="97490">
                        <a14:foregroundMark x1="9519" y1="56011" x2="79184" y2="22404"/>
                        <a14:foregroundMark x1="79184" y1="22404" x2="89226" y2="35246"/>
                        <a14:foregroundMark x1="89226" y1="35246" x2="91109" y2="59290"/>
                        <a14:foregroundMark x1="91109" y1="59290" x2="86297" y2="96721"/>
                        <a14:foregroundMark x1="4289" y1="13661" x2="12238" y2="78962"/>
                        <a14:foregroundMark x1="12343" y1="18579" x2="75523" y2="9016"/>
                        <a14:foregroundMark x1="19874" y1="84699" x2="67259" y2="83333"/>
                        <a14:foregroundMark x1="67259" y1="83333" x2="68305" y2="83333"/>
                        <a14:foregroundMark x1="2615" y1="9016" x2="4707" y2="86612"/>
                        <a14:foregroundMark x1="93096" y1="15847" x2="72280" y2="96175"/>
                        <a14:foregroundMark x1="77092" y1="9290" x2="95607" y2="19672"/>
                        <a14:foregroundMark x1="95711" y1="14481" x2="94247" y2="75683"/>
                        <a14:foregroundMark x1="94247" y1="75683" x2="91657" y2="93003"/>
                        <a14:foregroundMark x1="85460" y1="24044" x2="93096" y2="30055"/>
                        <a14:foregroundMark x1="91527" y1="42077" x2="92992" y2="42623"/>
                        <a14:foregroundMark x1="97453" y1="63934" x2="97385" y2="84153"/>
                        <a14:foregroundMark x1="97594" y1="21858" x2="97453" y2="63934"/>
                        <a14:foregroundMark x1="80544" y1="4918" x2="92782" y2="6011"/>
                        <a14:backgroundMark x1="98849" y1="3279" x2="98849" y2="3279"/>
                        <a14:backgroundMark x1="98222" y1="96175" x2="98222" y2="96175"/>
                        <a14:backgroundMark x1="99686" y1="74590" x2="99686" y2="74590"/>
                        <a14:backgroundMark x1="99686" y1="63934" x2="99686" y2="63934"/>
                        <a14:backgroundMark x1="99895" y1="60109" x2="99895" y2="78962"/>
                        <a14:backgroundMark x1="89226" y1="98634" x2="95921" y2="95628"/>
                        <a14:backgroundMark x1="87552" y1="99727" x2="87552" y2="99727"/>
                        <a14:backgroundMark x1="1569" y1="3552" x2="1569" y2="3552"/>
                        <a14:backgroundMark x1="314" y1="9016" x2="2824" y2="2459"/>
                        <a14:backgroundMark x1="3870" y1="1366" x2="5126" y2="273"/>
                        <a14:backgroundMark x1="941" y1="96721" x2="941" y2="96721"/>
                        <a14:backgroundMark x1="1569" y1="96721" x2="1569" y2="967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699"/>
          <a:stretch/>
        </p:blipFill>
        <p:spPr>
          <a:xfrm>
            <a:off x="5537202" y="801277"/>
            <a:ext cx="6309357" cy="4824955"/>
          </a:xfrm>
          <a:prstGeom prst="roundRect">
            <a:avLst/>
          </a:prstGeom>
        </p:spPr>
      </p:pic>
      <p:pic>
        <p:nvPicPr>
          <p:cNvPr id="14" name="Picture 13" descr="A person playing a guitar&#10;&#10;Description automatically generated with low confidence">
            <a:extLst>
              <a:ext uri="{FF2B5EF4-FFF2-40B4-BE49-F238E27FC236}">
                <a16:creationId xmlns:a16="http://schemas.microsoft.com/office/drawing/2014/main" id="{EF4B26C0-53FE-43D6-BD0F-DA0442602F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476" b="93007" l="3653" r="94368">
                        <a14:foregroundMark x1="15982" y1="19441" x2="87062" y2="92448"/>
                        <a14:foregroundMark x1="82192" y1="23217" x2="85845" y2="71049"/>
                        <a14:foregroundMark x1="85845" y1="71049" x2="85693" y2="72308"/>
                        <a14:foregroundMark x1="55251" y1="27692" x2="36377" y2="90070"/>
                        <a14:foregroundMark x1="17199" y1="86573" x2="14764" y2="30070"/>
                        <a14:foregroundMark x1="17352" y1="15105" x2="66058" y2="23776"/>
                        <a14:foregroundMark x1="66058" y1="23776" x2="72451" y2="25734"/>
                        <a14:foregroundMark x1="37900" y1="14965" x2="91324" y2="18881"/>
                        <a14:foregroundMark x1="46575" y1="91748" x2="73059" y2="73427"/>
                        <a14:foregroundMark x1="73059" y1="73427" x2="76865" y2="64615"/>
                        <a14:foregroundMark x1="76865" y1="64615" x2="76408" y2="63916"/>
                        <a14:foregroundMark x1="6545" y1="92867" x2="50685" y2="90769"/>
                        <a14:foregroundMark x1="50685" y1="90769" x2="79452" y2="92308"/>
                        <a14:foregroundMark x1="79452" y1="92308" x2="90411" y2="89371"/>
                        <a14:foregroundMark x1="90411" y1="89371" x2="88889" y2="79441"/>
                        <a14:foregroundMark x1="88889" y1="79441" x2="86454" y2="74545"/>
                        <a14:foregroundMark x1="14155" y1="85175" x2="36073" y2="77343"/>
                        <a14:foregroundMark x1="3957" y1="66993" x2="9589" y2="51888"/>
                        <a14:foregroundMark x1="9589" y1="51888" x2="9589" y2="51329"/>
                        <a14:foregroundMark x1="8828" y1="82937" x2="30746" y2="80699"/>
                        <a14:foregroundMark x1="42314" y1="87133" x2="59665" y2="63776"/>
                        <a14:foregroundMark x1="60731" y1="75105" x2="69711" y2="66014"/>
                        <a14:foregroundMark x1="55099" y1="72028" x2="68189" y2="79580"/>
                        <a14:foregroundMark x1="31202" y1="94965" x2="48554" y2="93007"/>
                        <a14:foregroundMark x1="48554" y1="93007" x2="58447" y2="93007"/>
                        <a14:foregroundMark x1="40639" y1="83776" x2="44292" y2="72587"/>
                        <a14:foregroundMark x1="73668" y1="71469" x2="61948" y2="56643"/>
                        <a14:foregroundMark x1="58904" y1="35664" x2="77017" y2="29510"/>
                        <a14:foregroundMark x1="75495" y1="89091" x2="75799" y2="78741"/>
                        <a14:foregroundMark x1="77169" y1="55245" x2="83409" y2="59720"/>
                        <a14:foregroundMark x1="22070" y1="4755" x2="30289" y2="8811"/>
                        <a14:foregroundMark x1="91781" y1="60420" x2="89802" y2="62797"/>
                        <a14:foregroundMark x1="94216" y1="58042" x2="94216" y2="58042"/>
                        <a14:foregroundMark x1="94368" y1="54126" x2="94368" y2="54126"/>
                        <a14:foregroundMark x1="89346" y1="71049" x2="89346" y2="71049"/>
                        <a14:foregroundMark x1="90107" y1="67273" x2="90107" y2="67273"/>
                        <a14:foregroundMark x1="90411" y1="65594" x2="90411" y2="655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40" y="801277"/>
            <a:ext cx="5659433" cy="50806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4810" y="-362790"/>
            <a:ext cx="11481749" cy="13255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bạn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nhỏ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đang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làm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công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việc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gì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ở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đảo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853047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/>
      <p:bldP spid="2" grpId="1"/>
      <p:bldP spid="2" grpId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0251" y="313311"/>
            <a:ext cx="11481749" cy="13255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3.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Bạn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nhỏ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đã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gửi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quà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gì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E79A48-4731-4E8E-8279-BDEB07BD6583}"/>
              </a:ext>
            </a:extLst>
          </p:cNvPr>
          <p:cNvSpPr txBox="1"/>
          <p:nvPr/>
        </p:nvSpPr>
        <p:spPr>
          <a:xfrm>
            <a:off x="1219200" y="1981200"/>
            <a:ext cx="3139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bánh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chưng</a:t>
            </a:r>
            <a:endParaRPr lang="vi-VN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6F10010-2A27-4CC4-8E0B-7E4BA08501FF}"/>
              </a:ext>
            </a:extLst>
          </p:cNvPr>
          <p:cNvSpPr txBox="1"/>
          <p:nvPr/>
        </p:nvSpPr>
        <p:spPr>
          <a:xfrm>
            <a:off x="5547360" y="2001520"/>
            <a:ext cx="1503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vi-VN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C0EE70C-1A58-4F40-A379-E26499C7627D}"/>
              </a:ext>
            </a:extLst>
          </p:cNvPr>
          <p:cNvSpPr txBox="1"/>
          <p:nvPr/>
        </p:nvSpPr>
        <p:spPr>
          <a:xfrm>
            <a:off x="8817112" y="1981199"/>
            <a:ext cx="1503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endParaRPr lang="vi-VN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A picture containing logo&#10;&#10;Description automatically generated">
            <a:extLst>
              <a:ext uri="{FF2B5EF4-FFF2-40B4-BE49-F238E27FC236}">
                <a16:creationId xmlns:a16="http://schemas.microsoft.com/office/drawing/2014/main" id="{4DE226DC-8602-46A1-A431-62168ECF24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398" y="2123439"/>
            <a:ext cx="2611121" cy="2611121"/>
          </a:xfrm>
          <a:prstGeom prst="rect">
            <a:avLst/>
          </a:prstGeom>
        </p:spPr>
      </p:pic>
      <p:pic>
        <p:nvPicPr>
          <p:cNvPr id="9" name="Picture 8" descr="A picture containing flower, plant&#10;&#10;Description automatically generated">
            <a:extLst>
              <a:ext uri="{FF2B5EF4-FFF2-40B4-BE49-F238E27FC236}">
                <a16:creationId xmlns:a16="http://schemas.microsoft.com/office/drawing/2014/main" id="{B6168C0A-0955-4F46-85BD-51E7B56C5C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847" y="2586295"/>
            <a:ext cx="2914555" cy="1821597"/>
          </a:xfrm>
          <a:prstGeom prst="rect">
            <a:avLst/>
          </a:prstGeom>
        </p:spPr>
      </p:pic>
      <p:pic>
        <p:nvPicPr>
          <p:cNvPr id="21" name="Picture 20" descr="A picture containing text, stationary, envelope, businesscard&#10;&#10;Description automatically generated">
            <a:extLst>
              <a:ext uri="{FF2B5EF4-FFF2-40B4-BE49-F238E27FC236}">
                <a16:creationId xmlns:a16="http://schemas.microsoft.com/office/drawing/2014/main" id="{8EF73DD5-4FD9-4E1B-911B-CD5F6C87BFB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0320" y="2565974"/>
            <a:ext cx="1688328" cy="1567734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979EBACE-FB0D-4399-BDDB-ABB35C28E088}"/>
              </a:ext>
            </a:extLst>
          </p:cNvPr>
          <p:cNvSpPr/>
          <p:nvPr/>
        </p:nvSpPr>
        <p:spPr>
          <a:xfrm>
            <a:off x="8817112" y="1981199"/>
            <a:ext cx="550408" cy="584775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54083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  <p:bldP spid="13" grpId="0"/>
      <p:bldP spid="14" grpId="0"/>
      <p:bldP spid="2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615111515"/>
</p:tagLst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2375</TotalTime>
  <Words>496</Words>
  <Application>Microsoft Office PowerPoint</Application>
  <PresentationFormat>Widescreen</PresentationFormat>
  <Paragraphs>97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14</vt:i4>
      </vt:variant>
    </vt:vector>
  </HeadingPairs>
  <TitlesOfParts>
    <vt:vector size="26" baseType="lpstr">
      <vt:lpstr>Microsoft YaHei</vt:lpstr>
      <vt:lpstr>宋体</vt:lpstr>
      <vt:lpstr>Arial</vt:lpstr>
      <vt:lpstr>Arial-Rounded</vt:lpstr>
      <vt:lpstr>Calibri</vt:lpstr>
      <vt:lpstr>Calibri Light</vt:lpstr>
      <vt:lpstr>黑体</vt:lpstr>
      <vt:lpstr>Times New Roman</vt:lpstr>
      <vt:lpstr>1_Office Theme</vt:lpstr>
      <vt:lpstr>6_Office Theme</vt:lpstr>
      <vt:lpstr>2_Office 主题​​</vt:lpstr>
      <vt:lpstr>7_Office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1. Bạn nhỏ viết thư cho bố vào dịp nào?</vt:lpstr>
      <vt:lpstr>2. Bố bạn nhỏ đang làm công việc gì ở đảo?</vt:lpstr>
      <vt:lpstr>3. Bạn nhỏ đã gửi quà gì cho bố?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em đến với tiết Tiếng Việt - Lớp 2</dc:title>
  <dc:creator>Admin</dc:creator>
  <cp:lastModifiedBy>Techsi.vn</cp:lastModifiedBy>
  <cp:revision>154</cp:revision>
  <dcterms:created xsi:type="dcterms:W3CDTF">2021-05-24T09:52:12Z</dcterms:created>
  <dcterms:modified xsi:type="dcterms:W3CDTF">2024-04-09T05:03:10Z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