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0"/>
  </p:notesMasterIdLst>
  <p:sldIdLst>
    <p:sldId id="11088401" r:id="rId4"/>
    <p:sldId id="11088407" r:id="rId5"/>
    <p:sldId id="11088412" r:id="rId6"/>
    <p:sldId id="11088457" r:id="rId7"/>
    <p:sldId id="11088458" r:id="rId8"/>
    <p:sldId id="110884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0855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thẻ chữ vào hình sau cho phù hợp.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755589-3081-4ED4-81BA-B45F6D227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96" y="2031772"/>
            <a:ext cx="5487208" cy="47962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7983E1-B64D-4106-B3B6-EB94D89F8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6" y="2076826"/>
            <a:ext cx="3012079" cy="11027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C53875-B803-4CAC-9B0F-4A8B1EC78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" y="3277849"/>
            <a:ext cx="3041679" cy="11027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CAFD62-4E72-4DB4-911E-5E2B9FFCB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6" y="4515817"/>
            <a:ext cx="3041679" cy="11108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4BF11A-08D1-4E43-BD1C-96D9E04C9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" y="5737671"/>
            <a:ext cx="3012078" cy="109197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0A9DB16-933B-4AFD-B40D-6AEBB834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2435 -0.078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2422 -0.292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1263 0.47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62382 0.159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112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nếu: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Bóng đái quá đầy nước tiểu mà không được thải 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56613-943C-4133-BBE8-E88CA09DAE15}"/>
              </a:ext>
            </a:extLst>
          </p:cNvPr>
          <p:cNvSpPr txBox="1"/>
          <p:nvPr/>
        </p:nvSpPr>
        <p:spPr>
          <a:xfrm>
            <a:off x="6689878" y="2960267"/>
            <a:ext cx="537385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bóng đái quá đầy nước tiểu mà không được thải ra ngoài có thể gây vỡ hoặc lâu ngày gây ra bệnh đái dắt.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807E11-098B-4D13-A25E-1A1CCE48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17" y="2628219"/>
            <a:ext cx="4616266" cy="422397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293C8ED-475B-42B5-AA67-A7306EEB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112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nếu: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Có vật cản nằm trong ống dẫn nước tiểu.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24B5C-6E27-44C4-B4E3-EDA52F93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7" y="2703546"/>
            <a:ext cx="6430461" cy="415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B56613-943C-4133-BBE8-E88CA09DAE15}"/>
              </a:ext>
            </a:extLst>
          </p:cNvPr>
          <p:cNvSpPr txBox="1"/>
          <p:nvPr/>
        </p:nvSpPr>
        <p:spPr>
          <a:xfrm>
            <a:off x="6724168" y="2911184"/>
            <a:ext cx="546783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có vật cản trong ống dẫn tiểu sẽ khiến cho nước tiểu không ra ngoài được gây tức bóng đái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Điều này rất nguy hiểm nên đến bệnh viện để khám và xử lí.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5A0F367-0876-4173-8702-F3D6E2F4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39396" y="104714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FBBF4-0BB7-4A0B-A680-5A038EA60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16427" y="1812246"/>
            <a:ext cx="12157741" cy="504575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9322AF4-2A1E-4B06-8521-F2981226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40543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93561" y="114653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95DD8-A834-4ABA-A795-B035A221E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36"/>
            <a:ext cx="12191999" cy="394542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F95AF06-97DA-4099-B4C9-8F8852D0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Thứ hai ngày 18 tháng 3 năm 2024</a:t>
            </a:r>
          </a:p>
          <a:p>
            <a:pPr eaLnBrk="1" hangingPunct="1"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212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332</cp:revision>
  <dcterms:created xsi:type="dcterms:W3CDTF">2021-06-23T08:03:30Z</dcterms:created>
  <dcterms:modified xsi:type="dcterms:W3CDTF">2024-04-05T04:53:18Z</dcterms:modified>
</cp:coreProperties>
</file>