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0"/>
  </p:notesMasterIdLst>
  <p:sldIdLst>
    <p:sldId id="11088401" r:id="rId4"/>
    <p:sldId id="11088439" r:id="rId5"/>
    <p:sldId id="11088403" r:id="rId6"/>
    <p:sldId id="11088451" r:id="rId7"/>
    <p:sldId id="11088455" r:id="rId8"/>
    <p:sldId id="110884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53" y="1274227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735"/>
            <a:ext cx="723900" cy="65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4047" y="1727053"/>
            <a:ext cx="11444275" cy="54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Hãy nói với bạn thói quen uống nước và đi tiểu hằng ngày của em.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3900" y="1092922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32136" y="543047"/>
            <a:ext cx="9059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25: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cơ quan bài tiết nước tiểu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572" y="2565969"/>
            <a:ext cx="1095375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uống nước mỗi buổi sáng sau khi thức dậy và uống nước mỗi khi cần thiết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khi cảm thấy khát nước.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đi vệ sinh mỗi khi buồn tiểu.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7F4A9-CC8A-44AA-B437-92FAB9CE5CA0}"/>
              </a:ext>
            </a:extLst>
          </p:cNvPr>
          <p:cNvSpPr/>
          <p:nvPr/>
        </p:nvSpPr>
        <p:spPr>
          <a:xfrm>
            <a:off x="474047" y="4320637"/>
            <a:ext cx="11444275" cy="54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nào trong cơ thể tạo thành nước tiểu?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B9019-2523-486C-903D-2443AA0C92AE}"/>
              </a:ext>
            </a:extLst>
          </p:cNvPr>
          <p:cNvSpPr/>
          <p:nvPr/>
        </p:nvSpPr>
        <p:spPr>
          <a:xfrm>
            <a:off x="964572" y="4929958"/>
            <a:ext cx="109537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bài tiết</a:t>
            </a:r>
          </a:p>
        </p:txBody>
      </p:sp>
    </p:spTree>
    <p:extLst>
      <p:ext uri="{BB962C8B-B14F-4D97-AF65-F5344CB8AC3E}">
        <p14:creationId xmlns:p14="http://schemas.microsoft.com/office/powerpoint/2010/main" val="1985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0" y="1645873"/>
            <a:ext cx="12191411" cy="5402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hình, chỉ và nói tên các bộ phận của cơ quan bài tiết nước tiểu.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60797" y="0"/>
            <a:ext cx="7161934" cy="11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C1B9C-D7C4-426A-AA09-AE988084A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2300380"/>
            <a:ext cx="5726055" cy="4565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5D5B6-60E0-4B66-9B67-750E3712B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49984"/>
            <a:ext cx="6666101" cy="26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Bài tiết nước tiểu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218EAA9F-4A74-4BBF-AD5E-B886CF4273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182" y="1700899"/>
            <a:ext cx="9209956" cy="517655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6506780-A084-4EC0-87E8-C1608189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97" y="0"/>
            <a:ext cx="7161934" cy="11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2E3C2-4CF7-4157-9E56-295980957117}"/>
              </a:ext>
            </a:extLst>
          </p:cNvPr>
          <p:cNvSpPr/>
          <p:nvPr/>
        </p:nvSpPr>
        <p:spPr>
          <a:xfrm>
            <a:off x="928380" y="1786461"/>
            <a:ext cx="11107409" cy="983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Đọc đoạn hội thoại trong hình sau, nêu chức năng của thận và đường đi của nước tiểu.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5545793-3F6C-41D5-BF76-95B78088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97" y="0"/>
            <a:ext cx="7161934" cy="11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2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76A9FA-DA80-4855-B9EF-DFE5924D9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3"/>
          <a:stretch/>
        </p:blipFill>
        <p:spPr>
          <a:xfrm>
            <a:off x="0" y="0"/>
            <a:ext cx="1013177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E458E7-F41B-42D4-973D-AF648583433F}"/>
              </a:ext>
            </a:extLst>
          </p:cNvPr>
          <p:cNvSpPr txBox="1"/>
          <p:nvPr/>
        </p:nvSpPr>
        <p:spPr>
          <a:xfrm>
            <a:off x="5143500" y="24306"/>
            <a:ext cx="7014210" cy="954107"/>
          </a:xfrm>
          <a:prstGeom prst="rect">
            <a:avLst/>
          </a:prstGeom>
          <a:solidFill>
            <a:srgbClr val="69D8FF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Chức năng của thận là lọc máu, loại bỏ các chất thải độc hại, tạo thành nước tiểu.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06F6F-02E4-4B60-B0CE-29545AD37AE6}"/>
              </a:ext>
            </a:extLst>
          </p:cNvPr>
          <p:cNvSpPr txBox="1"/>
          <p:nvPr/>
        </p:nvSpPr>
        <p:spPr>
          <a:xfrm>
            <a:off x="5246370" y="1025579"/>
            <a:ext cx="6911340" cy="1384995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 đi của nước tiểu: 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ước tiểu từ thận theo ống dẫn nước tiểu xuống bóng đái và thải ra ngoài qua ống đái.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230</Words>
  <Application>Microsoft Office PowerPoint</Application>
  <PresentationFormat>Widescreen</PresentationFormat>
  <Paragraphs>22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Wingdings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331</cp:revision>
  <dcterms:created xsi:type="dcterms:W3CDTF">2021-06-23T08:03:30Z</dcterms:created>
  <dcterms:modified xsi:type="dcterms:W3CDTF">2024-04-05T04:52:52Z</dcterms:modified>
</cp:coreProperties>
</file>