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4"/>
  </p:notesMasterIdLst>
  <p:sldIdLst>
    <p:sldId id="11088401" r:id="rId4"/>
    <p:sldId id="11088439" r:id="rId5"/>
    <p:sldId id="11088403" r:id="rId6"/>
    <p:sldId id="11088451" r:id="rId7"/>
    <p:sldId id="11088448" r:id="rId8"/>
    <p:sldId id="11088476" r:id="rId9"/>
    <p:sldId id="11088477" r:id="rId10"/>
    <p:sldId id="11088478" r:id="rId11"/>
    <p:sldId id="11088479" r:id="rId12"/>
    <p:sldId id="110884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9BD264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0698" y="1274227"/>
            <a:ext cx="68531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và Xã </a:t>
            </a:r>
            <a:r>
              <a:rPr lang="en-US" altLang="zh-CN" sz="44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94023" y="1695021"/>
            <a:ext cx="3243834" cy="540207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FA4DCBE-8181-44BB-AFA7-D311BE30C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9B4761-5D1E-4B59-BBDC-426877F2F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522736"/>
            <a:ext cx="703452" cy="7950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96169F-9F40-41BA-BC60-83BFB646420F}"/>
              </a:ext>
            </a:extLst>
          </p:cNvPr>
          <p:cNvSpPr/>
          <p:nvPr/>
        </p:nvSpPr>
        <p:spPr>
          <a:xfrm>
            <a:off x="928380" y="63703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396A2-0218-43CB-9CF2-6B22F0900DB9}"/>
              </a:ext>
            </a:extLst>
          </p:cNvPr>
          <p:cNvSpPr txBox="1"/>
          <p:nvPr/>
        </p:nvSpPr>
        <p:spPr>
          <a:xfrm>
            <a:off x="1128713" y="2753006"/>
            <a:ext cx="10206038" cy="1077218"/>
          </a:xfrm>
          <a:prstGeom prst="rect">
            <a:avLst/>
          </a:prstGeom>
          <a:solidFill>
            <a:srgbClr val="69D8FF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 ta nên mặc ấm, ăn đồ ăn được hâm nóng</a:t>
            </a:r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 vệ sinh tay chân sạch sẽ để phòng bệnh hô hấp.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178D58-7419-4AFF-A744-35E50A73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0075"/>
            <a:ext cx="723900" cy="6538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23900" y="109471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00808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mở đầu</a:t>
            </a:r>
            <a:endParaRPr lang="zh-CN" altLang="en-US" sz="2800" dirty="0">
              <a:solidFill>
                <a:srgbClr val="00808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914650" y="0"/>
            <a:ext cx="8763001" cy="10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24: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950" y="2296951"/>
            <a:ext cx="10948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Khi bị như vậy em cảm thấy thế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6BEB9B-7BD4-481D-A1F2-E16AA69E5B77}"/>
              </a:ext>
            </a:extLst>
          </p:cNvPr>
          <p:cNvSpPr/>
          <p:nvPr/>
        </p:nvSpPr>
        <p:spPr>
          <a:xfrm>
            <a:off x="361950" y="1717070"/>
            <a:ext cx="931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đã bao giờ bị ho, sổ mũi hay viêm họng chưa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DE3EBA-F8AE-4499-A14F-1E663B8ED298}"/>
              </a:ext>
            </a:extLst>
          </p:cNvPr>
          <p:cNvSpPr/>
          <p:nvPr/>
        </p:nvSpPr>
        <p:spPr>
          <a:xfrm>
            <a:off x="411480" y="2902317"/>
            <a:ext cx="11266171" cy="954107"/>
          </a:xfrm>
          <a:prstGeom prst="rect">
            <a:avLst/>
          </a:prstGeom>
          <a:solidFill>
            <a:srgbClr val="9BD26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Khi bị viêm họng, ho và sổ mũi, em cảm thấy khó thở và ngạt mũi, cổ họng đau rát và khô nóng.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ECE51-EE10-480F-BA55-72702407A1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/>
          <a:stretch/>
        </p:blipFill>
        <p:spPr>
          <a:xfrm>
            <a:off x="179070" y="3872666"/>
            <a:ext cx="4057669" cy="2251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2AF643-205F-4942-897F-9868D119E8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8"/>
          <a:stretch/>
        </p:blipFill>
        <p:spPr>
          <a:xfrm>
            <a:off x="4375711" y="3872666"/>
            <a:ext cx="3671009" cy="2251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D4E260-098A-4A84-90A7-37DB0FF181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452" y="4297680"/>
            <a:ext cx="3610631" cy="18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52273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63703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371474" y="1140809"/>
            <a:ext cx="11820525" cy="102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các hình sau và cho biết các cách chăm sóc, bảo vệ cơ quan hô hấp. Nêu tác dụng của mỗi việc làm đó.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291B28C-7BAB-4430-8F48-44149D619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4153F-7D23-4CDF-B595-B8CCA45A7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70757"/>
            <a:ext cx="5752043" cy="468724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2E790DA-464E-4C6F-AB30-AAC6176A103C}"/>
              </a:ext>
            </a:extLst>
          </p:cNvPr>
          <p:cNvSpPr/>
          <p:nvPr/>
        </p:nvSpPr>
        <p:spPr>
          <a:xfrm>
            <a:off x="59077" y="2311345"/>
            <a:ext cx="3160902" cy="1819124"/>
          </a:xfrm>
          <a:prstGeom prst="wedgeRoundRectCallout">
            <a:avLst>
              <a:gd name="adj1" fmla="val 64020"/>
              <a:gd name="adj2" fmla="val 12352"/>
              <a:gd name="adj3" fmla="val 16667"/>
            </a:avLst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hít thở đúng cách: giúp cơ quan hô hấp khỏe mạnh.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418F5DC-5079-4FD3-AD58-52575531EEC6}"/>
              </a:ext>
            </a:extLst>
          </p:cNvPr>
          <p:cNvSpPr/>
          <p:nvPr/>
        </p:nvSpPr>
        <p:spPr>
          <a:xfrm>
            <a:off x="8952443" y="4684394"/>
            <a:ext cx="3160902" cy="2016444"/>
          </a:xfrm>
          <a:prstGeom prst="wedgeRoundRectCallout">
            <a:avLst>
              <a:gd name="adj1" fmla="val -60282"/>
              <a:gd name="adj2" fmla="val 3683"/>
              <a:gd name="adj3" fmla="val 16667"/>
            </a:avLst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thuốc nhỏ mũi: giúp mũi sạch sẽ, thông thoáng hơn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B080DEE-0655-4B6E-9216-F5D6C80D4E43}"/>
              </a:ext>
            </a:extLst>
          </p:cNvPr>
          <p:cNvSpPr/>
          <p:nvPr/>
        </p:nvSpPr>
        <p:spPr>
          <a:xfrm>
            <a:off x="59077" y="4857749"/>
            <a:ext cx="3398498" cy="1685925"/>
          </a:xfrm>
          <a:prstGeom prst="wedgeRoundRectCallout">
            <a:avLst>
              <a:gd name="adj1" fmla="val 64312"/>
              <a:gd name="adj2" fmla="val -11691"/>
              <a:gd name="adj3" fmla="val 16667"/>
            </a:avLst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Súc miệng bằng nước muối: diệt khuẩn, bảo vệ miệng và cổ họng khỏe mạnh, sạch sẽ.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3E68510-C9AF-4EA3-8698-5236A8CBBDCF}"/>
              </a:ext>
            </a:extLst>
          </p:cNvPr>
          <p:cNvSpPr/>
          <p:nvPr/>
        </p:nvSpPr>
        <p:spPr>
          <a:xfrm>
            <a:off x="8829675" y="2170756"/>
            <a:ext cx="3283670" cy="1819123"/>
          </a:xfrm>
          <a:prstGeom prst="wedgeRoundRectCallout">
            <a:avLst>
              <a:gd name="adj1" fmla="val -60282"/>
              <a:gd name="adj2" fmla="val 6962"/>
              <a:gd name="adj3" fmla="val 16667"/>
            </a:avLst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 khẩu trang khi quét dọn: bảo vệ cơ quan hô hấp tránh khỏi bụi bẩn.</a:t>
            </a:r>
          </a:p>
        </p:txBody>
      </p:sp>
    </p:spTree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94023" y="1695021"/>
            <a:ext cx="3243834" cy="540207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FA4DCBE-8181-44BB-AFA7-D311BE30C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9B4761-5D1E-4B59-BBDC-426877F2F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522736"/>
            <a:ext cx="703452" cy="7950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96169F-9F40-41BA-BC60-83BFB646420F}"/>
              </a:ext>
            </a:extLst>
          </p:cNvPr>
          <p:cNvSpPr/>
          <p:nvPr/>
        </p:nvSpPr>
        <p:spPr>
          <a:xfrm>
            <a:off x="928380" y="63703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396A2-0218-43CB-9CF2-6B22F0900DB9}"/>
              </a:ext>
            </a:extLst>
          </p:cNvPr>
          <p:cNvSpPr txBox="1"/>
          <p:nvPr/>
        </p:nvSpPr>
        <p:spPr>
          <a:xfrm>
            <a:off x="509587" y="2552981"/>
            <a:ext cx="11172825" cy="3539430"/>
          </a:xfrm>
          <a:prstGeom prst="rect">
            <a:avLst/>
          </a:prstGeom>
          <a:solidFill>
            <a:srgbClr val="69D8FF"/>
          </a:solidFill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Các cách chăm sóc, bảo vệ cơ quan hô hấp là: 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hít thở không khí trong lành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dọn vệ sinh nơi mình sinh sống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úc miệng bằng nước muối loãng</a:t>
            </a:r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vệ sinh mũi.</a:t>
            </a:r>
          </a:p>
          <a:p>
            <a:endParaRPr lang="en-US" sz="28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 việc làm này giúp bảo vệ và tránh được những bệnh liên quan đến đường hô hấp.</a:t>
            </a:r>
          </a:p>
        </p:txBody>
      </p:sp>
    </p:spTree>
    <p:extLst>
      <p:ext uri="{BB962C8B-B14F-4D97-AF65-F5344CB8AC3E}">
        <p14:creationId xmlns:p14="http://schemas.microsoft.com/office/powerpoint/2010/main" val="33815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656" y="1161342"/>
            <a:ext cx="1151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 Dùng khăn sạch và mềm lau hai lỗ mũi, em thấy gì trên khăn?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4CDABF6-4873-4562-A8BA-E527C57F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E8661-6340-4118-8A03-2538B1587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38" t="11000" r="53041" b="8837"/>
          <a:stretch/>
        </p:blipFill>
        <p:spPr>
          <a:xfrm>
            <a:off x="-2977184" y="1748035"/>
            <a:ext cx="8072647" cy="49015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52A61B9-6911-413A-AE25-379AD6E96BF7}"/>
              </a:ext>
            </a:extLst>
          </p:cNvPr>
          <p:cNvSpPr/>
          <p:nvPr/>
        </p:nvSpPr>
        <p:spPr>
          <a:xfrm>
            <a:off x="5502729" y="2736502"/>
            <a:ext cx="6044153" cy="1384995"/>
          </a:xfrm>
          <a:prstGeom prst="rect">
            <a:avLst/>
          </a:prstGeom>
          <a:solidFill>
            <a:srgbClr val="69D8FF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khăn sạch và mềm lau hai lỗ mũi, em quan sát thấy trên khăn có bụi bẩn.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E2BE87-D776-4FE5-844A-66EEB572B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" y="522736"/>
            <a:ext cx="703452" cy="79509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E642FB-359B-4042-95A4-59E631399592}"/>
              </a:ext>
            </a:extLst>
          </p:cNvPr>
          <p:cNvSpPr/>
          <p:nvPr/>
        </p:nvSpPr>
        <p:spPr>
          <a:xfrm>
            <a:off x="928380" y="63703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16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4CDABF6-4873-4562-A8BA-E527C57F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7B0AE-55B1-4339-A53B-51F45E6FF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522736"/>
            <a:ext cx="703452" cy="7950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BA8D64-1F9F-4E7B-9F78-F71EE2546AF5}"/>
              </a:ext>
            </a:extLst>
          </p:cNvPr>
          <p:cNvSpPr/>
          <p:nvPr/>
        </p:nvSpPr>
        <p:spPr>
          <a:xfrm>
            <a:off x="928380" y="63703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AF69D8-5D17-4D1D-B925-6DABB3DCF21A}"/>
              </a:ext>
            </a:extLst>
          </p:cNvPr>
          <p:cNvSpPr/>
          <p:nvPr/>
        </p:nvSpPr>
        <p:spPr>
          <a:xfrm>
            <a:off x="824765" y="1265602"/>
            <a:ext cx="1151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Cho biết tại sao nên thở bằng mũi mà không nên thở bằng miệng.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DE4602-9691-48E0-85C3-3AA65BD37FB5}"/>
              </a:ext>
            </a:extLst>
          </p:cNvPr>
          <p:cNvSpPr/>
          <p:nvPr/>
        </p:nvSpPr>
        <p:spPr>
          <a:xfrm>
            <a:off x="824765" y="2092254"/>
            <a:ext cx="11019573" cy="1815882"/>
          </a:xfrm>
          <a:prstGeom prst="rect">
            <a:avLst/>
          </a:prstGeom>
          <a:solidFill>
            <a:srgbClr val="69D8FF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thở bằng mũi mà không nên thở bằng miệng vì mũi có lông sẽ giúp ngăn bụi bẩn từ không khí. 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 không ngăn được bụi bẩn nên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hít thở bằng mũi chứ không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hít thở bằng miệng.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4CDABF6-4873-4562-A8BA-E527C57F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7B0AE-55B1-4339-A53B-51F45E6FF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522736"/>
            <a:ext cx="703452" cy="7950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BA8D64-1F9F-4E7B-9F78-F71EE2546AF5}"/>
              </a:ext>
            </a:extLst>
          </p:cNvPr>
          <p:cNvSpPr/>
          <p:nvPr/>
        </p:nvSpPr>
        <p:spPr>
          <a:xfrm>
            <a:off x="928380" y="63703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AF69D8-5D17-4D1D-B925-6DABB3DCF21A}"/>
              </a:ext>
            </a:extLst>
          </p:cNvPr>
          <p:cNvSpPr/>
          <p:nvPr/>
        </p:nvSpPr>
        <p:spPr>
          <a:xfrm>
            <a:off x="824765" y="1265602"/>
            <a:ext cx="1151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Kể thêm các cách em biết để chăm sóc, bảo vệ cơ quan hô hấp.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DE4602-9691-48E0-85C3-3AA65BD37FB5}"/>
              </a:ext>
            </a:extLst>
          </p:cNvPr>
          <p:cNvSpPr/>
          <p:nvPr/>
        </p:nvSpPr>
        <p:spPr>
          <a:xfrm>
            <a:off x="824766" y="2092254"/>
            <a:ext cx="10509986" cy="3244158"/>
          </a:xfrm>
          <a:prstGeom prst="rect">
            <a:avLst/>
          </a:prstGeom>
          <a:solidFill>
            <a:srgbClr val="69D8FF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Các cách em biết để chăm sóc, bảo vệ cơ quan hô hấp:</a:t>
            </a:r>
          </a:p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- Mặc ấm và bảo vệ cổ khi thời thiết lạnh.</a:t>
            </a:r>
          </a:p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- Vệ sinh sạch sẽ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đôi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tay trước khi ăn.</a:t>
            </a:r>
          </a:p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- Luyện tập thở đúng cách.</a:t>
            </a:r>
          </a:p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- Tránh xa nơi có khói, bụi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 khí thải, nơi ô nhiễm, ..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7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4CDABF6-4873-4562-A8BA-E527C57F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7" y="0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24: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</a:t>
            </a:r>
            <a:r>
              <a:rPr lang="vi-VN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ker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7B0AE-55B1-4339-A53B-51F45E6FF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522736"/>
            <a:ext cx="703452" cy="7950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BA8D64-1F9F-4E7B-9F78-F71EE2546AF5}"/>
              </a:ext>
            </a:extLst>
          </p:cNvPr>
          <p:cNvSpPr/>
          <p:nvPr/>
        </p:nvSpPr>
        <p:spPr>
          <a:xfrm>
            <a:off x="928380" y="63703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AF69D8-5D17-4D1D-B925-6DABB3DCF21A}"/>
              </a:ext>
            </a:extLst>
          </p:cNvPr>
          <p:cNvSpPr/>
          <p:nvPr/>
        </p:nvSpPr>
        <p:spPr>
          <a:xfrm>
            <a:off x="676656" y="1551352"/>
            <a:ext cx="1151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Quan sát hình dưới đây và trả lời các câu hỏi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2AFBA-C813-4557-8072-7AF554E4B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35" y="0"/>
            <a:ext cx="595936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28CDF2-8C8B-408B-938D-5FCDE4B0A6A9}"/>
              </a:ext>
            </a:extLst>
          </p:cNvPr>
          <p:cNvSpPr/>
          <p:nvPr/>
        </p:nvSpPr>
        <p:spPr>
          <a:xfrm>
            <a:off x="0" y="147147"/>
            <a:ext cx="6502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Vì sao Minh phải đi khám bệnh?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EC897-1DC3-4DE3-BEF7-0012CC96C69E}"/>
              </a:ext>
            </a:extLst>
          </p:cNvPr>
          <p:cNvSpPr txBox="1"/>
          <p:nvPr/>
        </p:nvSpPr>
        <p:spPr>
          <a:xfrm>
            <a:off x="0" y="639536"/>
            <a:ext cx="650294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Minh phải đi khám bệnh vì đau họng, sổ mũi và ho.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92932A-6CA5-4EC3-B38E-F1833A55C02A}"/>
              </a:ext>
            </a:extLst>
          </p:cNvPr>
          <p:cNvSpPr txBox="1"/>
          <p:nvPr/>
        </p:nvSpPr>
        <p:spPr>
          <a:xfrm>
            <a:off x="0" y="3006418"/>
            <a:ext cx="6353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Minh bị bệnh do những nguyên nhân nào?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34D1C2-EA50-4EFA-8149-CCE9EF112250}"/>
              </a:ext>
            </a:extLst>
          </p:cNvPr>
          <p:cNvSpPr txBox="1"/>
          <p:nvPr/>
        </p:nvSpPr>
        <p:spPr>
          <a:xfrm>
            <a:off x="0" y="3575502"/>
            <a:ext cx="650294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Minh bị bệnh do ăn kem lạnh, ăn mặc không đủ ấm và bị bạn khác ho vào người.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DFE4F-2C8E-4B14-BD4E-41E70186F118}"/>
              </a:ext>
            </a:extLst>
          </p:cNvPr>
          <p:cNvSpPr txBox="1"/>
          <p:nvPr/>
        </p:nvSpPr>
        <p:spPr>
          <a:xfrm>
            <a:off x="0" y="4748224"/>
            <a:ext cx="6835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 ta cần làm gì để phòng bệnh hô hấp?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0D66-E685-4D13-9471-A142CF00D3D8}"/>
              </a:ext>
            </a:extLst>
          </p:cNvPr>
          <p:cNvSpPr txBox="1"/>
          <p:nvPr/>
        </p:nvSpPr>
        <p:spPr>
          <a:xfrm>
            <a:off x="0" y="5468791"/>
            <a:ext cx="650294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Chúng ta nên mặc ấm, ăn đồ ăn được hâm nóng và vệ sinh tay chân sạch sẽ để phòng bệnh hô hấp.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27C49-97C8-4A01-B41B-FAB4A65D5490}"/>
              </a:ext>
            </a:extLst>
          </p:cNvPr>
          <p:cNvSpPr/>
          <p:nvPr/>
        </p:nvSpPr>
        <p:spPr>
          <a:xfrm>
            <a:off x="0" y="1680839"/>
            <a:ext cx="6502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Bác sĩ nói Minh bị bệnh gì?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7E5127-1B44-488D-8AF8-F75FCF5CEB01}"/>
              </a:ext>
            </a:extLst>
          </p:cNvPr>
          <p:cNvSpPr txBox="1"/>
          <p:nvPr/>
        </p:nvSpPr>
        <p:spPr>
          <a:xfrm>
            <a:off x="0" y="2249923"/>
            <a:ext cx="65029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Bác sĩ nói Minh bị viêm họng.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2" grpId="0" animBg="1"/>
      <p:bldP spid="14" grpId="0"/>
      <p:bldP spid="16" grpId="0" animBg="1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624</Words>
  <Application>Microsoft Office PowerPoint</Application>
  <PresentationFormat>Widescreen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Wingdings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532</cp:revision>
  <dcterms:created xsi:type="dcterms:W3CDTF">2021-06-23T08:03:30Z</dcterms:created>
  <dcterms:modified xsi:type="dcterms:W3CDTF">2024-04-04T03:31:13Z</dcterms:modified>
</cp:coreProperties>
</file>