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9"/>
  </p:notesMasterIdLst>
  <p:sldIdLst>
    <p:sldId id="267" r:id="rId3"/>
    <p:sldId id="259" r:id="rId4"/>
    <p:sldId id="261" r:id="rId5"/>
    <p:sldId id="270" r:id="rId6"/>
    <p:sldId id="271" r:id="rId7"/>
    <p:sldId id="25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se linhsama" userId="7491e102ceaf1aef" providerId="LiveId" clId="{8A41C4AB-AC5B-E643-A337-562B84E9F399}"/>
    <pc:docChg chg="delSld">
      <pc:chgData name="linhse linhsama" userId="7491e102ceaf1aef" providerId="LiveId" clId="{8A41C4AB-AC5B-E643-A337-562B84E9F399}" dt="2024-04-16T22:14:09.527" v="0" actId="2696"/>
      <pc:docMkLst>
        <pc:docMk/>
      </pc:docMkLst>
      <pc:sldChg chg="del">
        <pc:chgData name="linhse linhsama" userId="7491e102ceaf1aef" providerId="LiveId" clId="{8A41C4AB-AC5B-E643-A337-562B84E9F399}" dt="2024-04-16T22:14:09.527" v="0" actId="2696"/>
        <pc:sldMkLst>
          <pc:docMk/>
          <pc:sldMk cId="262215339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B7A4F-A7C8-46AA-9008-295A83262B8D}" type="datetimeFigureOut">
              <a:rPr lang="en-US" smtClean="0"/>
              <a:t>4/17/24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32250-F748-48F3-A5CD-81D7C08E1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22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23557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23505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1" y="352960"/>
            <a:ext cx="2368150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52950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3733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7445011" y="735307"/>
            <a:ext cx="43598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6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6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42006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1" y="352960"/>
            <a:ext cx="2368150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52950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3733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7445011" y="735307"/>
            <a:ext cx="4359812" cy="280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5867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5867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0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6620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76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5" y="-8667"/>
            <a:ext cx="6553591" cy="68752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950800" y="1644233"/>
            <a:ext cx="42000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950800" y="3737433"/>
            <a:ext cx="420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46552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10448767" y="-8"/>
            <a:ext cx="1743196" cy="91780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2129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07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4826911" y="352960"/>
            <a:ext cx="2368150" cy="1891371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52950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3733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6919714" y="1710357"/>
            <a:ext cx="513656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67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5867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5867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07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95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09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15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6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3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0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17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75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7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23022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09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82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053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1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72312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1" y="352960"/>
            <a:ext cx="2368150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52950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3733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7384595" y="888872"/>
            <a:ext cx="4359812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5867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5867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1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5244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1" y="352960"/>
            <a:ext cx="2368150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52950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3733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6997555" y="946928"/>
            <a:ext cx="494306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5867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5867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4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1498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4" y="1133195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7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4" y="1567962"/>
            <a:ext cx="3159525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3"/>
            <a:ext cx="9825709" cy="464053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25400" y="3454100"/>
            <a:ext cx="4876800" cy="19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825400" y="5185900"/>
            <a:ext cx="4876800" cy="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32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8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09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3" y="260776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1" y="352960"/>
            <a:ext cx="2368150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529506" cy="5000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33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33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3733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5" y="469235"/>
            <a:ext cx="416227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7445011" y="735307"/>
            <a:ext cx="4359812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5333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5333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30571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09B2-FF58-4828-ABA7-FA7248A5E644}" type="datetimeFigureOut">
              <a:rPr lang="en-US" smtClean="0"/>
              <a:pPr/>
              <a:t>4/17/24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19340-50BA-48FE-95BB-ACF7A70EC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1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25" y="3429000"/>
            <a:ext cx="5716188" cy="1902000"/>
          </a:xfrm>
        </p:spPr>
        <p:txBody>
          <a:bodyPr/>
          <a:lstStyle/>
          <a:p>
            <a:r>
              <a:rPr lang="vi-VN" dirty="0"/>
              <a:t>Bài 24: Phòng tránh bị bắt cóc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E532C59-C545-415F-8D86-8B4E25A7E1C1}"/>
              </a:ext>
            </a:extLst>
          </p:cNvPr>
          <p:cNvGrpSpPr/>
          <p:nvPr/>
        </p:nvGrpSpPr>
        <p:grpSpPr>
          <a:xfrm>
            <a:off x="586095" y="302734"/>
            <a:ext cx="7509493" cy="1223949"/>
            <a:chOff x="609699" y="227050"/>
            <a:chExt cx="5632120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812856" cy="438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Hoạt</a:t>
              </a:r>
              <a:r>
                <a:rPr lang="en-US" sz="3200" b="1" kern="0" dirty="0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động</a:t>
              </a:r>
              <a:r>
                <a:rPr lang="en-US" sz="3200" b="1" kern="0" dirty="0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giáo</a:t>
              </a:r>
              <a:r>
                <a:rPr lang="en-US" sz="3200" b="1" kern="0" dirty="0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dục</a:t>
              </a:r>
              <a:r>
                <a:rPr lang="en-US" sz="3200" b="1" kern="0" dirty="0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theo</a:t>
              </a:r>
              <a:r>
                <a:rPr lang="en-US" sz="3200" b="1" kern="0" dirty="0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chủ</a:t>
              </a:r>
              <a:r>
                <a:rPr lang="en-US" sz="3200" b="1" kern="0" dirty="0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7C0A"/>
                  </a:solidFill>
                  <a:latin typeface="Arial"/>
                  <a:cs typeface="Arial"/>
                  <a:sym typeface="Arial"/>
                </a:rPr>
                <a:t>đề</a:t>
              </a:r>
              <a:endParaRPr lang="vi-VN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60BB4B-C1C6-4CBB-801E-3669789B156E}"/>
              </a:ext>
            </a:extLst>
          </p:cNvPr>
          <p:cNvSpPr txBox="1"/>
          <p:nvPr/>
        </p:nvSpPr>
        <p:spPr>
          <a:xfrm>
            <a:off x="1678446" y="923348"/>
            <a:ext cx="9927460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1. </a:t>
            </a: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Chơi trò </a:t>
            </a:r>
            <a:r>
              <a:rPr lang="vi-VN" sz="2667" i="1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Người quen – Người lạ.</a:t>
            </a:r>
          </a:p>
          <a:p>
            <a:pPr defTabSz="1219170">
              <a:buClr>
                <a:srgbClr val="000000"/>
              </a:buClr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Hãy nhận biết thành viên tổ mình qua giọng nói. Nếu chưa nhận ra, em có thể đặt câu hỏi: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A2D25-4D2B-4EEE-947E-A53C81BB33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9706" y="2277565"/>
            <a:ext cx="8513849" cy="412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710294" y="386283"/>
            <a:ext cx="1108165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710293" y="848499"/>
            <a:ext cx="11081657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Thảo luận về cách ứng xử trong mỗi tình huống.</a:t>
            </a:r>
          </a:p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Sắm vai theo cách ứng xử phù hợp.</a:t>
            </a:r>
          </a:p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Nêu điều em học được qua việc sắm vai.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249997-11FC-426B-A816-2900CA7EA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5552" y="2157796"/>
            <a:ext cx="7001857" cy="4149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894592" y="2456652"/>
            <a:ext cx="3034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400" i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Tình huống 1: Sơn đang đứng một mình ở cổng trường chờ bố mẹ đến đón thì phát hiện có người lạ theo dõi mình. Nếu là Sơn, em sẽ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D7C3F5-FA2C-4825-82AE-4EF06FB5E375}"/>
              </a:ext>
            </a:extLst>
          </p:cNvPr>
          <p:cNvSpPr txBox="1"/>
          <p:nvPr/>
        </p:nvSpPr>
        <p:spPr>
          <a:xfrm>
            <a:off x="7173432" y="2202716"/>
            <a:ext cx="4123977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 Đi ngay vào phòng bảo vệ của trường.</a:t>
            </a:r>
          </a:p>
          <a:p>
            <a:pPr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 Mượn bác bảo vệ điện thoại và gọi điện cho bố mẹ.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EA6FA6-0409-4968-8F2A-D104D5DEBAA9}"/>
              </a:ext>
            </a:extLst>
          </p:cNvPr>
          <p:cNvSpPr txBox="1"/>
          <p:nvPr/>
        </p:nvSpPr>
        <p:spPr>
          <a:xfrm>
            <a:off x="710294" y="386283"/>
            <a:ext cx="1108165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54EFCD-0093-4119-980A-7DD2E63AAB63}"/>
              </a:ext>
            </a:extLst>
          </p:cNvPr>
          <p:cNvSpPr/>
          <p:nvPr/>
        </p:nvSpPr>
        <p:spPr>
          <a:xfrm>
            <a:off x="710293" y="848499"/>
            <a:ext cx="11081657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Thảo luận về cách ứng xử trong mỗi tình huống.</a:t>
            </a:r>
          </a:p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Sắm vai theo cách ứng xử phù hợp.</a:t>
            </a:r>
          </a:p>
          <a:p>
            <a:pPr marL="457189" indent="-457189" defTabSz="1219170">
              <a:buClr>
                <a:srgbClr val="000000"/>
              </a:buClr>
              <a:buFontTx/>
              <a:buChar char="-"/>
            </a:pPr>
            <a:r>
              <a:rPr lang="vi-VN" sz="2667" kern="0" dirty="0">
                <a:solidFill>
                  <a:srgbClr val="E3E7EA">
                    <a:lumMod val="10000"/>
                  </a:srgbClr>
                </a:solidFill>
                <a:latin typeface="Arial"/>
                <a:cs typeface="Arial"/>
                <a:sym typeface="Arial"/>
              </a:rPr>
              <a:t>Nêu điều em học được qua việc sắm vai.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093C8-99F0-4BB8-B814-6DF2325B89AE}"/>
              </a:ext>
            </a:extLst>
          </p:cNvPr>
          <p:cNvSpPr txBox="1"/>
          <p:nvPr/>
        </p:nvSpPr>
        <p:spPr>
          <a:xfrm>
            <a:off x="894592" y="2456652"/>
            <a:ext cx="3034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400" i="1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Tình huống 2: Trên đường từ trường về nhà, Nga gặp một người lạ cho quà và rủ đi cùng. Nếu là Nga, em sẽ ứng xử thế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07B591-37AB-4B47-A737-9201B17B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0650" y="2202716"/>
            <a:ext cx="7861300" cy="398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C7513B-137C-4EA6-A8F7-E871074A3E63}"/>
              </a:ext>
            </a:extLst>
          </p:cNvPr>
          <p:cNvSpPr txBox="1"/>
          <p:nvPr/>
        </p:nvSpPr>
        <p:spPr>
          <a:xfrm>
            <a:off x="7667973" y="1656432"/>
            <a:ext cx="4123977" cy="156966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 Nói rằng: “Cháu không cần quà ạ. Cháu đang đi về nhà nên không muốn đi chơi”.</a:t>
            </a:r>
          </a:p>
          <a:p>
            <a:pPr defTabSz="1219170">
              <a:buClr>
                <a:srgbClr val="000000"/>
              </a:buClr>
            </a:pPr>
            <a:r>
              <a:rPr lang="vi-VN" sz="24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 Chạy nhanh về nhà.</a:t>
            </a:r>
          </a:p>
        </p:txBody>
      </p:sp>
    </p:spTree>
    <p:extLst>
      <p:ext uri="{BB962C8B-B14F-4D97-AF65-F5344CB8AC3E}">
        <p14:creationId xmlns:p14="http://schemas.microsoft.com/office/powerpoint/2010/main" val="10471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372E28-1F05-4467-8152-4952901C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1749" y="628685"/>
            <a:ext cx="10788503" cy="53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3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0181" y="1946642"/>
            <a:ext cx="9144000" cy="1655762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hẹn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gặp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4390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266</Words>
  <Application>Microsoft Macintosh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Baloo 2</vt:lpstr>
      <vt:lpstr>Calibri</vt:lpstr>
      <vt:lpstr>Calibri Light</vt:lpstr>
      <vt:lpstr>HP001 4 hàng</vt:lpstr>
      <vt:lpstr>Pangolin</vt:lpstr>
      <vt:lpstr>UTM Androgyne</vt:lpstr>
      <vt:lpstr>UTM Cookies</vt:lpstr>
      <vt:lpstr>English Vocabulary Workshop by Slidesgo</vt:lpstr>
      <vt:lpstr>Office Theme</vt:lpstr>
      <vt:lpstr>Bài 24: Phòng tránh bị bắt cóc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duonghientinh.dhsp@gmail.com</dc:creator>
  <cp:lastModifiedBy>linhse linhsama</cp:lastModifiedBy>
  <cp:revision>3</cp:revision>
  <dcterms:created xsi:type="dcterms:W3CDTF">2022-08-29T14:48:20Z</dcterms:created>
  <dcterms:modified xsi:type="dcterms:W3CDTF">2024-04-16T22:14:12Z</dcterms:modified>
</cp:coreProperties>
</file>