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8" r:id="rId3"/>
    <p:sldId id="265" r:id="rId4"/>
    <p:sldId id="259" r:id="rId5"/>
    <p:sldId id="277" r:id="rId6"/>
    <p:sldId id="262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80" r:id="rId16"/>
    <p:sldId id="278" r:id="rId17"/>
    <p:sldId id="276" r:id="rId18"/>
    <p:sldId id="281" r:id="rId19"/>
    <p:sldId id="282" r:id="rId20"/>
    <p:sldId id="283" r:id="rId21"/>
    <p:sldId id="284" r:id="rId22"/>
    <p:sldId id="285" r:id="rId2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se linhsama" userId="7491e102ceaf1aef" providerId="LiveId" clId="{84F01FBE-6735-A44A-A615-8711E83FBB97}"/>
    <pc:docChg chg="delSld">
      <pc:chgData name="linhse linhsama" userId="7491e102ceaf1aef" providerId="LiveId" clId="{84F01FBE-6735-A44A-A615-8711E83FBB97}" dt="2024-04-16T22:11:25.344" v="4" actId="2696"/>
      <pc:docMkLst>
        <pc:docMk/>
      </pc:docMkLst>
      <pc:sldChg chg="del">
        <pc:chgData name="linhse linhsama" userId="7491e102ceaf1aef" providerId="LiveId" clId="{84F01FBE-6735-A44A-A615-8711E83FBB97}" dt="2024-04-16T22:11:22.844" v="3" actId="2696"/>
        <pc:sldMkLst>
          <pc:docMk/>
          <pc:sldMk cId="3553811989" sldId="256"/>
        </pc:sldMkLst>
      </pc:sldChg>
      <pc:sldChg chg="del">
        <pc:chgData name="linhse linhsama" userId="7491e102ceaf1aef" providerId="LiveId" clId="{84F01FBE-6735-A44A-A615-8711E83FBB97}" dt="2024-04-16T22:11:25.344" v="4" actId="2696"/>
        <pc:sldMkLst>
          <pc:docMk/>
          <pc:sldMk cId="2540652396" sldId="257"/>
        </pc:sldMkLst>
      </pc:sldChg>
      <pc:sldChg chg="del">
        <pc:chgData name="linhse linhsama" userId="7491e102ceaf1aef" providerId="LiveId" clId="{84F01FBE-6735-A44A-A615-8711E83FBB97}" dt="2024-04-16T22:11:10.802" v="2" actId="2696"/>
        <pc:sldMkLst>
          <pc:docMk/>
          <pc:sldMk cId="3558413543" sldId="261"/>
        </pc:sldMkLst>
      </pc:sldChg>
      <pc:sldChg chg="del">
        <pc:chgData name="linhse linhsama" userId="7491e102ceaf1aef" providerId="LiveId" clId="{84F01FBE-6735-A44A-A615-8711E83FBB97}" dt="2024-04-16T22:11:04.246" v="1" actId="2696"/>
        <pc:sldMkLst>
          <pc:docMk/>
          <pc:sldMk cId="1539119599" sldId="263"/>
        </pc:sldMkLst>
      </pc:sldChg>
      <pc:sldChg chg="del">
        <pc:chgData name="linhse linhsama" userId="7491e102ceaf1aef" providerId="LiveId" clId="{84F01FBE-6735-A44A-A615-8711E83FBB97}" dt="2024-04-16T22:10:59.282" v="0" actId="2696"/>
        <pc:sldMkLst>
          <pc:docMk/>
          <pc:sldMk cId="3157927683" sldId="266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1:26:07.284" idx="2">
    <p:pos x="7676" y="-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1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3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4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3227-0ADF-4B86-057C-BAFCAD600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43853-CD9B-5F02-C888-0F2D68E1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A148E-5451-828F-BBF7-A6C594FB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9D6D-1385-7B3D-9E1B-3E951339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04536-4211-DF8F-5BB8-A2974F96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52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CAB8-47A3-647D-6239-8EAD31D4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73585-1E6B-E654-76C0-E5D74C7F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85322-E1C1-8EE6-87A6-094EEEFF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BCBE3-FEC7-0A64-57C5-EF0AF202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E6AEE-8291-B9D7-4A20-865FF7E7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77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0BA70-BBE7-23E5-2E7E-4225CB72F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45360-34F5-396A-1116-C954538A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31B3-5131-6F34-BD94-35083B07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FB493-2B38-D771-A89B-11CF00A5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E9E9-32AB-DA26-9EB0-9B4A012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740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4173-1A20-0540-CFB7-CA010E88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E1CD5-FE1A-A9ED-B749-0A1789CC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ABB25-BFC0-1388-4449-024545D2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4717-B14B-82CA-3AF4-BEBD6DDF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C8FF9-53C8-E390-6702-80534B05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374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E547-F300-5DBB-F186-5712749B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A089B-8A8A-2C85-1ED9-B6301ED5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D58E0-83C9-D623-9D03-2C9864B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517E-FA6D-2ABE-F33A-BD60384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E5DC0-761F-5258-DB08-3BC0E8DF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658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1C3D-F517-D9DF-8FFE-080610D6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C2638-D839-B075-84A8-7DEC52AC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ACDC7-5A3B-BF7F-84A5-CB81C2D1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BDB4A-F6F8-F10C-6C3C-2FF42A07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94D8E-60C1-E46C-99A7-F8EA9BAF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BB400-1FC3-2043-4487-BAADC75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892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76F-E1DC-2789-DA05-C715868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07FDB-580E-DC03-042E-F92E8CC9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1859A-1A9C-2832-5831-9A85B124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11E0D-1484-7A09-50F7-8C5D2506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E5AC7-D1E1-1BA4-7419-2971B88C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9055D-D05F-1253-E2C7-DA72B8FD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27F6-7DF8-0F72-AEE5-0D2075EF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9D4A5-3B5D-E59D-A62F-CBD3E3C4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60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C3AF-B8E9-4056-372E-46CF8954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BA9E3-D776-8AD2-78B7-A6EAB6E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4C8DE-1AD3-D600-6364-983D41E1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7811D-02BB-25BB-1ACE-09AB7CBD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096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C55FC-CD36-B33D-4FCA-03280324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13892-4D8B-7261-3B58-4E3A4A92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13546-CD6C-55B9-4833-5E66A11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68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02CF-B5CC-CF75-56A7-EA13B26E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36BC-217B-1038-4961-2CEC269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2740B-10EA-53A1-D287-7B2FCB828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A738-3B69-F5F1-10F4-BE33B38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E16A9-937C-AF6C-E0A7-4ADBF41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5D53A-3B3E-D964-6B2F-611E4BAF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030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46AC-6BBE-D695-5D87-ACF7202E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76465-5CA1-9660-7955-66F091004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1E51D-AA0D-DF48-5F3F-F3D9EB30E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C96EF-B850-B62F-5F5D-1F1EDA40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5B49-7AF1-5A49-982E-34D7D645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67303-FF87-1DA0-31F2-5136A015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50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32372-A702-BF6F-64FC-FCD05D31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0DA3A-A44D-B87F-F2D3-F98BD3AF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453D-DAFA-3B2B-8BEC-DD1FC6141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2BF4-07F0-EB44-8CCF-2BAFBA51743E}" type="datetimeFigureOut">
              <a:rPr lang="en-VN" smtClean="0"/>
              <a:t>17/04/2024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92957-34F8-046F-C64B-54713801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CBAD6-F546-B675-EF7E-072DD4F7D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747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B939F4-D651-5238-140F-5A933B0C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4" y="0"/>
            <a:ext cx="12191999" cy="686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239667-3975-C011-FD7F-47E0DC65590A}"/>
              </a:ext>
            </a:extLst>
          </p:cNvPr>
          <p:cNvSpPr txBox="1"/>
          <p:nvPr/>
        </p:nvSpPr>
        <p:spPr>
          <a:xfrm>
            <a:off x="197854" y="1928867"/>
            <a:ext cx="1178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ỨNG DỤNG CHUYỂN ĐỔI SỐ NHẰM 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CAO CHẤT LƯỢNG CÔNG TÁC CHỦ NHIỆM LỚP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EF0C7-4C60-4B6F-082E-DBC6048E1D1C}"/>
              </a:ext>
            </a:extLst>
          </p:cNvPr>
          <p:cNvSpPr txBox="1"/>
          <p:nvPr/>
        </p:nvSpPr>
        <p:spPr>
          <a:xfrm>
            <a:off x="5103174" y="1154242"/>
            <a:ext cx="197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u="sng" dirty="0">
                <a:solidFill>
                  <a:srgbClr val="FFFF00"/>
                </a:solidFill>
                <a:cs typeface="Times New Roman" panose="02020603050405020304" pitchFamily="18" charset="0"/>
              </a:rPr>
              <a:t>BÁO CÁO</a:t>
            </a:r>
          </a:p>
        </p:txBody>
      </p:sp>
    </p:spTree>
    <p:extLst>
      <p:ext uri="{BB962C8B-B14F-4D97-AF65-F5344CB8AC3E}">
        <p14:creationId xmlns:p14="http://schemas.microsoft.com/office/powerpoint/2010/main" val="84767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747510" y="4347148"/>
            <a:ext cx="2696980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Mũ bảo hiểm</a:t>
            </a:r>
            <a:endParaRPr lang="en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7E0E-4E7B-F8B9-84D2-95165662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98183"/>
            <a:ext cx="3797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41688275230086270">
            <a:hlinkClick r:id="" action="ppaction://media"/>
            <a:extLst>
              <a:ext uri="{FF2B5EF4-FFF2-40B4-BE49-F238E27FC236}">
                <a16:creationId xmlns:a16="http://schemas.microsoft.com/office/drawing/2014/main" id="{674CE435-8025-F045-9CD5-7758CD257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84062" cy="68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B9E94-6EA0-B28E-749C-70978525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357CB-39BE-AB19-181A-A43ACD62BC60}"/>
              </a:ext>
            </a:extLst>
          </p:cNvPr>
          <p:cNvSpPr txBox="1"/>
          <p:nvPr/>
        </p:nvSpPr>
        <p:spPr>
          <a:xfrm>
            <a:off x="1688892" y="1633928"/>
            <a:ext cx="8454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FF0000"/>
                </a:solidFill>
              </a:rPr>
              <a:t>KẾT LUẬN</a:t>
            </a:r>
          </a:p>
          <a:p>
            <a:pPr algn="ctr"/>
            <a:r>
              <a:rPr lang="en-VN" sz="4400" dirty="0">
                <a:solidFill>
                  <a:srgbClr val="FFFF00"/>
                </a:solidFill>
              </a:rPr>
              <a:t>Hãy biết trân trọng vận dụng đang bảo vệ mình hằng ngày để từ đó có ý thức giữ gìn, bảo quản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77886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343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accent6"/>
                </a:solidFill>
                <a:latin typeface="Times" pitchFamily="2" charset="0"/>
              </a:rPr>
              <a:t>HOẠT ĐỘNG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921C2-21B5-DF1C-801B-9D3CA216DBF7}"/>
              </a:ext>
            </a:extLst>
          </p:cNvPr>
          <p:cNvSpPr txBox="1"/>
          <p:nvPr/>
        </p:nvSpPr>
        <p:spPr>
          <a:xfrm>
            <a:off x="2994990" y="2828835"/>
            <a:ext cx="724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các vật dụng để bảo vệ mình.</a:t>
            </a:r>
          </a:p>
        </p:txBody>
      </p:sp>
    </p:spTree>
    <p:extLst>
      <p:ext uri="{BB962C8B-B14F-4D97-AF65-F5344CB8AC3E}">
        <p14:creationId xmlns:p14="http://schemas.microsoft.com/office/powerpoint/2010/main" val="280774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DA56-9B30-D8B0-4612-E604B1F9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6" y="709749"/>
            <a:ext cx="2844800" cy="369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DAA94-4924-D885-1112-EFD0A0A5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809" y="709749"/>
            <a:ext cx="2806700" cy="364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EC4017-2D3B-DC5E-B3EB-9C424BD5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62" y="709749"/>
            <a:ext cx="2730500" cy="364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ED4387-14A1-2304-2AC4-F95A5078C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15" y="709749"/>
            <a:ext cx="2514600" cy="3644900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:a16="http://schemas.microsoft.com/office/drawing/2014/main" id="{8087380F-A302-BE19-B788-085A8312E1B9}"/>
              </a:ext>
            </a:extLst>
          </p:cNvPr>
          <p:cNvSpPr/>
          <p:nvPr/>
        </p:nvSpPr>
        <p:spPr>
          <a:xfrm>
            <a:off x="524139" y="4601980"/>
            <a:ext cx="2083633" cy="734518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</a:t>
            </a:r>
            <a:r>
              <a:rPr lang="en-VN" dirty="0"/>
              <a:t>eo khẩu trang</a:t>
            </a:r>
          </a:p>
          <a:p>
            <a:pPr algn="ctr"/>
            <a:r>
              <a:rPr lang="en-US" dirty="0" err="1"/>
              <a:t>đ</a:t>
            </a:r>
            <a:r>
              <a:rPr lang="en-VN" dirty="0"/>
              <a:t>úng cách</a:t>
            </a:r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EED260BD-4D45-0FF5-1E7D-EFC30BAB8291}"/>
              </a:ext>
            </a:extLst>
          </p:cNvPr>
          <p:cNvSpPr/>
          <p:nvPr/>
        </p:nvSpPr>
        <p:spPr>
          <a:xfrm>
            <a:off x="3735149" y="4601980"/>
            <a:ext cx="1902019" cy="73451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Rửa tay bằng xà phòng</a:t>
            </a:r>
            <a:endParaRPr lang="en-VN" dirty="0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8B2956BA-31A7-3AA9-1A05-503DA58EE9B0}"/>
              </a:ext>
            </a:extLst>
          </p:cNvPr>
          <p:cNvSpPr/>
          <p:nvPr/>
        </p:nvSpPr>
        <p:spPr>
          <a:xfrm>
            <a:off x="6745495" y="4601980"/>
            <a:ext cx="2083633" cy="734518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Nhỏ mũi bằng nước muối</a:t>
            </a:r>
            <a:endParaRPr lang="en-VN" dirty="0"/>
          </a:p>
        </p:txBody>
      </p:sp>
      <p:sp>
        <p:nvSpPr>
          <p:cNvPr id="17" name="Terminator 16">
            <a:extLst>
              <a:ext uri="{FF2B5EF4-FFF2-40B4-BE49-F238E27FC236}">
                <a16:creationId xmlns:a16="http://schemas.microsoft.com/office/drawing/2014/main" id="{048D720A-513D-B540-9B85-CA4E6CCEE10A}"/>
              </a:ext>
            </a:extLst>
          </p:cNvPr>
          <p:cNvSpPr/>
          <p:nvPr/>
        </p:nvSpPr>
        <p:spPr>
          <a:xfrm>
            <a:off x="9592857" y="4601980"/>
            <a:ext cx="2299116" cy="734518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Đội mũ bảo hiểm khi đi xe máy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42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2" name="Explosion 1 1">
            <a:extLst>
              <a:ext uri="{FF2B5EF4-FFF2-40B4-BE49-F238E27FC236}">
                <a16:creationId xmlns:a16="http://schemas.microsoft.com/office/drawing/2014/main" id="{FB5301DC-99F2-BAE8-5624-26E22FE676B2}"/>
              </a:ext>
            </a:extLst>
          </p:cNvPr>
          <p:cNvSpPr/>
          <p:nvPr/>
        </p:nvSpPr>
        <p:spPr>
          <a:xfrm>
            <a:off x="3657600" y="1796392"/>
            <a:ext cx="5752408" cy="3258589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" pitchFamily="2" charset="0"/>
              </a:rPr>
              <a:t>M</a:t>
            </a:r>
            <a:r>
              <a:rPr lang="en-VN" sz="4800" b="1" dirty="0">
                <a:latin typeface="Times" pitchFamily="2" charset="0"/>
              </a:rPr>
              <a:t>ở rộng</a:t>
            </a:r>
          </a:p>
        </p:txBody>
      </p:sp>
    </p:spTree>
    <p:extLst>
      <p:ext uri="{BB962C8B-B14F-4D97-AF65-F5344CB8AC3E}">
        <p14:creationId xmlns:p14="http://schemas.microsoft.com/office/powerpoint/2010/main" val="41473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EF39F-1406-77BC-4A9F-EB407DEB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5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19A21-2978-FEC1-5498-36124100BED0}"/>
              </a:ext>
            </a:extLst>
          </p:cNvPr>
          <p:cNvSpPr txBox="1"/>
          <p:nvPr/>
        </p:nvSpPr>
        <p:spPr>
          <a:xfrm>
            <a:off x="2987040" y="997528"/>
            <a:ext cx="621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</a:t>
            </a:r>
            <a:r>
              <a:rPr lang="en-VN" sz="4000" b="1" dirty="0">
                <a:solidFill>
                  <a:srgbClr val="FFFF00"/>
                </a:solidFill>
              </a:rPr>
              <a:t>ãy nói lời cảm ơn các “hiệp sĩ” bảo vệ em hằng ngày.</a:t>
            </a:r>
          </a:p>
        </p:txBody>
      </p:sp>
    </p:spTree>
    <p:extLst>
      <p:ext uri="{BB962C8B-B14F-4D97-AF65-F5344CB8AC3E}">
        <p14:creationId xmlns:p14="http://schemas.microsoft.com/office/powerpoint/2010/main" val="17664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2A80D-DCF4-125C-858B-FC5BE0E7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981" y="1343217"/>
            <a:ext cx="8415531" cy="4593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5893972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en-VN" sz="3200" dirty="0"/>
              <a:t>ớ cảm ơn khẩu trang vì bạn đã chắn bùn cho tớ…</a:t>
            </a:r>
          </a:p>
        </p:txBody>
      </p:sp>
    </p:spTree>
    <p:extLst>
      <p:ext uri="{BB962C8B-B14F-4D97-AF65-F5344CB8AC3E}">
        <p14:creationId xmlns:p14="http://schemas.microsoft.com/office/powerpoint/2010/main" val="33546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5893972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en-VN" sz="3200" dirty="0"/>
              <a:t>ớ cảm ơn bạn áo mưa vì bạn đã che mưa cho tớ…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1A162-7AC1-2A53-8042-FFA00A97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13" y="745569"/>
            <a:ext cx="5702723" cy="57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9" y="2028526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8" y="2028526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3" y="154400"/>
            <a:ext cx="6941377" cy="2671927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en-VN" sz="3200" dirty="0"/>
              <a:t>ớ cảm ơn mũ bảo hiểm vì có bạn đã giúp tớ an toàn hơn khi tham gia giao thông…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2FABA-9E09-D29F-D2E6-C8AFA68B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880" y="13529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00" cy="68292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46FAC1C-5D95-635E-4E98-3EA1067E6DB9}"/>
              </a:ext>
            </a:extLst>
          </p:cNvPr>
          <p:cNvSpPr/>
          <p:nvPr/>
        </p:nvSpPr>
        <p:spPr>
          <a:xfrm>
            <a:off x="4682415" y="1639588"/>
            <a:ext cx="3867462" cy="314793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3467288" y="2028616"/>
            <a:ext cx="585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accent6"/>
                </a:solidFill>
                <a:latin typeface="Times" pitchFamily="2" charset="0"/>
              </a:rPr>
              <a:t>1</a:t>
            </a:r>
          </a:p>
          <a:p>
            <a:pPr algn="ctr"/>
            <a:r>
              <a:rPr lang="en-VN" sz="4800" b="1" dirty="0">
                <a:solidFill>
                  <a:schemeClr val="accent6"/>
                </a:solidFill>
                <a:latin typeface="Times" pitchFamily="2" charset="0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928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FB6A8-0D43-54B7-4D0A-0B7BAD08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" y="897776"/>
            <a:ext cx="12186166" cy="50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F5663-DBC3-0C72-0E6D-66268E0B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93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7FBFB-B5FC-9DC8-E709-AABE95110636}"/>
              </a:ext>
            </a:extLst>
          </p:cNvPr>
          <p:cNvSpPr txBox="1"/>
          <p:nvPr/>
        </p:nvSpPr>
        <p:spPr>
          <a:xfrm>
            <a:off x="3341716" y="1263535"/>
            <a:ext cx="6001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Đ</a:t>
            </a:r>
            <a:r>
              <a:rPr lang="en-VN" sz="4000" b="1" dirty="0">
                <a:solidFill>
                  <a:srgbClr val="FFFF00"/>
                </a:solidFill>
              </a:rPr>
              <a:t>ể ý sử dụng các vật dụng bảo vệ mình và cùng bố mẹ quy định nơi cất các vật dụng đó.</a:t>
            </a:r>
          </a:p>
        </p:txBody>
      </p:sp>
    </p:spTree>
    <p:extLst>
      <p:ext uri="{BB962C8B-B14F-4D97-AF65-F5344CB8AC3E}">
        <p14:creationId xmlns:p14="http://schemas.microsoft.com/office/powerpoint/2010/main" val="179852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474B5-511F-A0C2-69BF-2475DBCF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7"/>
            <a:ext cx="12191999" cy="6849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BBFB2-9481-C1F4-846D-7E153788CB4B}"/>
              </a:ext>
            </a:extLst>
          </p:cNvPr>
          <p:cNvSpPr txBox="1"/>
          <p:nvPr/>
        </p:nvSpPr>
        <p:spPr>
          <a:xfrm>
            <a:off x="3275214" y="2842953"/>
            <a:ext cx="6567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Chào tạm biệt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05306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343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accent6"/>
                </a:solidFill>
                <a:latin typeface="Times" pitchFamily="2" charset="0"/>
              </a:rPr>
              <a:t>HOẠT ĐỘNG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921C2-21B5-DF1C-801B-9D3CA216DBF7}"/>
              </a:ext>
            </a:extLst>
          </p:cNvPr>
          <p:cNvSpPr txBox="1"/>
          <p:nvPr/>
        </p:nvSpPr>
        <p:spPr>
          <a:xfrm>
            <a:off x="2994990" y="2828835"/>
            <a:ext cx="724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Times" pitchFamily="2" charset="0"/>
              </a:rPr>
              <a:t>Chia sẻ cách sử dụng các vật dụng bảo vệ sức khoẻ của em</a:t>
            </a:r>
          </a:p>
        </p:txBody>
      </p:sp>
    </p:spTree>
    <p:extLst>
      <p:ext uri="{BB962C8B-B14F-4D97-AF65-F5344CB8AC3E}">
        <p14:creationId xmlns:p14="http://schemas.microsoft.com/office/powerpoint/2010/main" val="3242466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328C2C-2409-14C6-253A-D9B97583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17" y="0"/>
            <a:ext cx="1023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1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571C6-15A8-2FD5-BB1F-56FD314E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899" y="1614260"/>
            <a:ext cx="3860201" cy="271789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13ADB84-FEED-8C2B-1E60-5E593361D832}"/>
              </a:ext>
            </a:extLst>
          </p:cNvPr>
          <p:cNvSpPr/>
          <p:nvPr/>
        </p:nvSpPr>
        <p:spPr>
          <a:xfrm>
            <a:off x="4571998" y="4332157"/>
            <a:ext cx="3048001" cy="6351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Khẩu trang</a:t>
            </a:r>
          </a:p>
        </p:txBody>
      </p:sp>
    </p:spTree>
    <p:extLst>
      <p:ext uri="{BB962C8B-B14F-4D97-AF65-F5344CB8AC3E}">
        <p14:creationId xmlns:p14="http://schemas.microsoft.com/office/powerpoint/2010/main" val="445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6AF1F-CB47-7473-B0D2-2487F7D6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79"/>
            <a:ext cx="12192000" cy="686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B2F75-C3E7-EC97-8B8B-FE3FCF92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945" y="1318926"/>
            <a:ext cx="4890110" cy="34329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B84467-9009-7CD0-4E7E-37781D968DD0}"/>
              </a:ext>
            </a:extLst>
          </p:cNvPr>
          <p:cNvSpPr/>
          <p:nvPr/>
        </p:nvSpPr>
        <p:spPr>
          <a:xfrm>
            <a:off x="4391337" y="4956322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Xà phòng rửa tay</a:t>
            </a:r>
          </a:p>
        </p:txBody>
      </p:sp>
    </p:spTree>
    <p:extLst>
      <p:ext uri="{BB962C8B-B14F-4D97-AF65-F5344CB8AC3E}">
        <p14:creationId xmlns:p14="http://schemas.microsoft.com/office/powerpoint/2010/main" val="22172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A9363-CABB-6F83-4C57-2F92C417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6" y="1886366"/>
            <a:ext cx="4291881" cy="3085267"/>
          </a:xfrm>
          <a:prstGeom prst="rect">
            <a:avLst/>
          </a:prstGeom>
        </p:spPr>
      </p:pic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62A5A7E2-2619-28FC-DCFA-014467227005}"/>
              </a:ext>
            </a:extLst>
          </p:cNvPr>
          <p:cNvSpPr/>
          <p:nvPr/>
        </p:nvSpPr>
        <p:spPr>
          <a:xfrm>
            <a:off x="4691097" y="475937"/>
            <a:ext cx="7285220" cy="5906125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FF00"/>
                </a:solidFill>
              </a:rPr>
              <a:t>C</a:t>
            </a:r>
            <a:r>
              <a:rPr lang="en-VN" sz="2600" dirty="0">
                <a:solidFill>
                  <a:srgbClr val="FFFF00"/>
                </a:solidFill>
              </a:rPr>
              <a:t>ông dụng: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Vệ sinh mắt, tai, mũi, họng và vòm họng.</a:t>
            </a:r>
          </a:p>
          <a:p>
            <a:pPr algn="ctr"/>
            <a:r>
              <a:rPr lang="en-VN" sz="2600" dirty="0">
                <a:solidFill>
                  <a:srgbClr val="FFFF00"/>
                </a:solidFill>
              </a:rPr>
              <a:t>Cách dùng: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Rửa tay sạch bằng xà phòng và nước sạch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t</a:t>
            </a:r>
            <a:r>
              <a:rPr lang="en-VN" sz="2600" dirty="0">
                <a:solidFill>
                  <a:srgbClr val="FFFF00"/>
                </a:solidFill>
              </a:rPr>
              <a:t>rước khi vệ sinh mắt.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Nghiêng đầu nhỏ của lọ nước muối sinh lý,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 n</a:t>
            </a:r>
            <a:r>
              <a:rPr lang="en-VN" sz="2600" dirty="0">
                <a:solidFill>
                  <a:srgbClr val="FFFF00"/>
                </a:solidFill>
              </a:rPr>
              <a:t>hỏ lần lượt 1-2 giọt nước muối sinh lý </a:t>
            </a:r>
            <a:r>
              <a:rPr lang="en-US" sz="2600" dirty="0">
                <a:solidFill>
                  <a:srgbClr val="FFFF00"/>
                </a:solidFill>
              </a:rPr>
              <a:t>v</a:t>
            </a:r>
            <a:r>
              <a:rPr lang="en-VN" sz="2600" dirty="0">
                <a:solidFill>
                  <a:srgbClr val="FFFF00"/>
                </a:solidFill>
              </a:rPr>
              <a:t>ào.       mỗi. bên mắt.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Dùng gạc vô khuẩn thấm, sau đó lau </a:t>
            </a:r>
            <a:r>
              <a:rPr lang="en-US" sz="2600" dirty="0">
                <a:solidFill>
                  <a:srgbClr val="FFFF00"/>
                </a:solidFill>
              </a:rPr>
              <a:t>n</a:t>
            </a:r>
            <a:r>
              <a:rPr lang="en-VN" sz="2600" dirty="0">
                <a:solidFill>
                  <a:srgbClr val="FFFF00"/>
                </a:solidFill>
              </a:rPr>
              <a:t>hẹ nhàng theo chiều từ đầu đuôi mắt đến hốc mắt để loại bỏ bụi bẩn.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1B43BF-CF4D-9C23-ADF4-852715A3AA7E}"/>
              </a:ext>
            </a:extLst>
          </p:cNvPr>
          <p:cNvSpPr/>
          <p:nvPr/>
        </p:nvSpPr>
        <p:spPr>
          <a:xfrm>
            <a:off x="840494" y="5366729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</a:t>
            </a:r>
            <a:r>
              <a:rPr lang="en-VN" sz="3200" b="1" dirty="0"/>
              <a:t>ước muối sinh lí</a:t>
            </a:r>
          </a:p>
        </p:txBody>
      </p:sp>
    </p:spTree>
    <p:extLst>
      <p:ext uri="{BB962C8B-B14F-4D97-AF65-F5344CB8AC3E}">
        <p14:creationId xmlns:p14="http://schemas.microsoft.com/office/powerpoint/2010/main" val="30174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B36B9-015A-3335-51D8-BE4A5DDC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1478613"/>
            <a:ext cx="3835400" cy="26416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Mũ đội đầu</a:t>
            </a:r>
          </a:p>
        </p:txBody>
      </p:sp>
    </p:spTree>
    <p:extLst>
      <p:ext uri="{BB962C8B-B14F-4D97-AF65-F5344CB8AC3E}">
        <p14:creationId xmlns:p14="http://schemas.microsoft.com/office/powerpoint/2010/main" val="35891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</a:t>
            </a:r>
            <a:r>
              <a:rPr lang="en-VN" sz="3200" dirty="0"/>
              <a:t>, áo mưa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E0BD1-3831-706C-75D2-EA8A23BA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70494"/>
            <a:ext cx="37973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327</Words>
  <Application>Microsoft Macintosh PowerPoint</Application>
  <PresentationFormat>Widescreen</PresentationFormat>
  <Paragraphs>37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linhse linhsama</cp:lastModifiedBy>
  <cp:revision>3</cp:revision>
  <dcterms:created xsi:type="dcterms:W3CDTF">2023-02-11T12:07:05Z</dcterms:created>
  <dcterms:modified xsi:type="dcterms:W3CDTF">2024-04-16T22:11:27Z</dcterms:modified>
</cp:coreProperties>
</file>