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3"/>
    <p:sldMasterId id="2147483670" r:id="rId4"/>
    <p:sldMasterId id="2147483679" r:id="rId5"/>
    <p:sldMasterId id="2147483686" r:id="rId6"/>
    <p:sldMasterId id="2147483688" r:id="rId7"/>
    <p:sldMasterId id="2147483700" r:id="rId8"/>
    <p:sldMasterId id="2147483712" r:id="rId9"/>
    <p:sldMasterId id="2147483718" r:id="rId10"/>
    <p:sldMasterId id="2147483723" r:id="rId11"/>
    <p:sldMasterId id="2147483735" r:id="rId12"/>
  </p:sldMasterIdLst>
  <p:notesMasterIdLst>
    <p:notesMasterId r:id="rId14"/>
  </p:notesMasterIdLst>
  <p:sldIdLst>
    <p:sldId id="933" r:id="rId13"/>
    <p:sldId id="943" r:id="rId15"/>
    <p:sldId id="944" r:id="rId16"/>
    <p:sldId id="901" r:id="rId17"/>
    <p:sldId id="894" r:id="rId18"/>
    <p:sldId id="936" r:id="rId19"/>
    <p:sldId id="937" r:id="rId20"/>
    <p:sldId id="938" r:id="rId21"/>
    <p:sldId id="939" r:id="rId22"/>
    <p:sldId id="934" r:id="rId23"/>
    <p:sldId id="872" r:id="rId24"/>
    <p:sldId id="940" r:id="rId25"/>
    <p:sldId id="945" r:id="rId26"/>
    <p:sldId id="941" r:id="rId27"/>
    <p:sldId id="946" r:id="rId28"/>
    <p:sldId id="947" r:id="rId29"/>
    <p:sldId id="265" r:id="rId30"/>
    <p:sldId id="380" r:id="rId31"/>
    <p:sldId id="299" r:id="rId32"/>
    <p:sldId id="278" r:id="rId33"/>
    <p:sldId id="2631" r:id="rId34"/>
    <p:sldId id="281" r:id="rId35"/>
    <p:sldId id="273" r:id="rId36"/>
    <p:sldId id="2680" r:id="rId37"/>
    <p:sldId id="948" r:id="rId38"/>
    <p:sldId id="2625" r:id="rId39"/>
    <p:sldId id="942" r:id="rId40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7"/>
    <a:srgbClr val="FFA3A3"/>
    <a:srgbClr val="FFA100"/>
    <a:srgbClr val="FFDEA3"/>
    <a:srgbClr val="2E649A"/>
    <a:srgbClr val="590624"/>
    <a:srgbClr val="915F6D"/>
    <a:srgbClr val="BAD18D"/>
    <a:srgbClr val="009ADC"/>
    <a:srgbClr val="87B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5101" autoAdjust="0"/>
  </p:normalViewPr>
  <p:slideViewPr>
    <p:cSldViewPr>
      <p:cViewPr>
        <p:scale>
          <a:sx n="25" d="100"/>
          <a:sy n="25" d="100"/>
        </p:scale>
        <p:origin x="1686" y="1092"/>
      </p:cViewPr>
      <p:guideLst>
        <p:guide orient="horz" pos="2160"/>
        <p:guide pos="3840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tags" Target="tags/tag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000" dirty="0">
              <a:latin typeface="+mj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9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0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10" name="图片 9" descr="图片包含 植物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81" y="160942"/>
            <a:ext cx="3868629" cy="60062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>
            <a:fillRect/>
          </a:stretch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6008610" y="5003388"/>
            <a:ext cx="939072" cy="939072"/>
            <a:chOff x="1771650" y="1931437"/>
            <a:chExt cx="1409700" cy="1409700"/>
          </a:xfrm>
        </p:grpSpPr>
        <p:sp>
          <p:nvSpPr>
            <p:cNvPr id="17" name="椭圆 16"/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/>
          <p:cNvSpPr/>
          <p:nvPr userDrawn="1"/>
        </p:nvSpPr>
        <p:spPr>
          <a:xfrm>
            <a:off x="3041954" y="5921229"/>
            <a:ext cx="394238" cy="394238"/>
          </a:xfrm>
          <a:prstGeom prst="ellipse">
            <a:avLst/>
          </a:prstGeom>
          <a:solidFill>
            <a:srgbClr val="D4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567813" y="1258178"/>
            <a:ext cx="1890574" cy="3201392"/>
            <a:chOff x="8632521" y="1671488"/>
            <a:chExt cx="2185526" cy="3700847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8632521" y="1671488"/>
              <a:ext cx="2170536" cy="2170536"/>
              <a:chOff x="1771650" y="1931437"/>
              <a:chExt cx="1409700" cy="1409700"/>
            </a:xfrm>
          </p:grpSpPr>
          <p:sp>
            <p:nvSpPr>
              <p:cNvPr id="14" name="椭圆 13"/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 userDrawn="1"/>
          </p:nvGrpSpPr>
          <p:grpSpPr>
            <a:xfrm>
              <a:off x="8647511" y="3201799"/>
              <a:ext cx="2170536" cy="2170536"/>
              <a:chOff x="1771650" y="1931437"/>
              <a:chExt cx="1409700" cy="1409700"/>
            </a:xfrm>
          </p:grpSpPr>
          <p:sp>
            <p:nvSpPr>
              <p:cNvPr id="21" name="椭圆 20"/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93" y="4242447"/>
            <a:ext cx="1587302" cy="1765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>
            <a:fillRect/>
          </a:stretch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465234" y="318863"/>
            <a:ext cx="11160709" cy="608193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96" y="5859787"/>
            <a:ext cx="1425890" cy="9096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61" y="4788317"/>
            <a:ext cx="1552261" cy="2069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>
            <a:fillRect/>
          </a:stretch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464235" y="267286"/>
            <a:ext cx="11366694" cy="602510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片包含 植物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05046"/>
            <a:ext cx="1192316" cy="1851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>
            <a:fillRect/>
          </a:stretch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" y="5665577"/>
            <a:ext cx="1425890" cy="90962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10" name="直接连接符 9"/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/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8482" y="3175000"/>
            <a:ext cx="2762250" cy="368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>
            <a:fillRect/>
          </a:stretch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8" name="直接连接符 7"/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圆角 8"/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09" y="4348386"/>
            <a:ext cx="2002528" cy="2226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9" name="图片 8" descr="图片包含 植物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>
            <a:fillRect/>
          </a:stretch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1711675" y="4480363"/>
            <a:ext cx="1277918" cy="1277918"/>
            <a:chOff x="1771650" y="1931437"/>
            <a:chExt cx="1409700" cy="1409700"/>
          </a:xfrm>
        </p:grpSpPr>
        <p:sp>
          <p:nvSpPr>
            <p:cNvPr id="13" name="椭圆 12"/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/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846249"/>
            <a:ext cx="1127468" cy="1253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>
            <a:fillRect/>
          </a:stretch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367" y="5717157"/>
            <a:ext cx="12223208" cy="1464784"/>
            <a:chOff x="271" y="2964551"/>
            <a:chExt cx="9167406" cy="2193229"/>
          </a:xfrm>
        </p:grpSpPr>
        <p:sp>
          <p:nvSpPr>
            <p:cNvPr id="496" name="Google Shape;496;p17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500" name="Google Shape;500;p17"/>
          <p:cNvSpPr/>
          <p:nvPr/>
        </p:nvSpPr>
        <p:spPr>
          <a:xfrm>
            <a:off x="8684265" y="-846866"/>
            <a:ext cx="4603027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501" name="Google Shape;501;p17"/>
          <p:cNvSpPr/>
          <p:nvPr/>
        </p:nvSpPr>
        <p:spPr>
          <a:xfrm>
            <a:off x="-503734" y="258867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502" name="Google Shape;502;p17"/>
          <p:cNvGrpSpPr/>
          <p:nvPr/>
        </p:nvGrpSpPr>
        <p:grpSpPr>
          <a:xfrm>
            <a:off x="240723" y="4640041"/>
            <a:ext cx="1756639" cy="1570331"/>
            <a:chOff x="3198025" y="2914625"/>
            <a:chExt cx="318925" cy="285100"/>
          </a:xfrm>
        </p:grpSpPr>
        <p:sp>
          <p:nvSpPr>
            <p:cNvPr id="503" name="Google Shape;503;p17"/>
            <p:cNvSpPr/>
            <p:nvPr/>
          </p:nvSpPr>
          <p:spPr>
            <a:xfrm>
              <a:off x="3294050" y="3126200"/>
              <a:ext cx="18050" cy="34000"/>
            </a:xfrm>
            <a:custGeom>
              <a:avLst/>
              <a:gdLst/>
              <a:ahLst/>
              <a:cxnLst/>
              <a:rect l="l" t="t" r="r" b="b"/>
              <a:pathLst>
                <a:path w="722" h="1360" extrusionOk="0">
                  <a:moveTo>
                    <a:pt x="407" y="0"/>
                  </a:moveTo>
                  <a:cubicBezTo>
                    <a:pt x="205" y="0"/>
                    <a:pt x="0" y="141"/>
                    <a:pt x="103" y="281"/>
                  </a:cubicBezTo>
                  <a:cubicBezTo>
                    <a:pt x="346" y="605"/>
                    <a:pt x="265" y="1360"/>
                    <a:pt x="265" y="1360"/>
                  </a:cubicBezTo>
                  <a:lnTo>
                    <a:pt x="573" y="1360"/>
                  </a:lnTo>
                  <a:cubicBezTo>
                    <a:pt x="508" y="563"/>
                    <a:pt x="722" y="281"/>
                    <a:pt x="722" y="281"/>
                  </a:cubicBezTo>
                  <a:cubicBezTo>
                    <a:pt x="700" y="76"/>
                    <a:pt x="554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272300" y="2915825"/>
              <a:ext cx="63625" cy="229725"/>
            </a:xfrm>
            <a:custGeom>
              <a:avLst/>
              <a:gdLst/>
              <a:ahLst/>
              <a:cxnLst/>
              <a:rect l="l" t="t" r="r" b="b"/>
              <a:pathLst>
                <a:path w="2545" h="9189" extrusionOk="0">
                  <a:moveTo>
                    <a:pt x="1285" y="1"/>
                  </a:moveTo>
                  <a:cubicBezTo>
                    <a:pt x="1151" y="1"/>
                    <a:pt x="1017" y="277"/>
                    <a:pt x="892" y="933"/>
                  </a:cubicBezTo>
                  <a:cubicBezTo>
                    <a:pt x="892" y="933"/>
                    <a:pt x="1" y="8359"/>
                    <a:pt x="620" y="8910"/>
                  </a:cubicBezTo>
                  <a:cubicBezTo>
                    <a:pt x="804" y="9070"/>
                    <a:pt x="1072" y="9188"/>
                    <a:pt x="1347" y="9188"/>
                  </a:cubicBezTo>
                  <a:cubicBezTo>
                    <a:pt x="1860" y="9188"/>
                    <a:pt x="2396" y="8780"/>
                    <a:pt x="2457" y="7481"/>
                  </a:cubicBezTo>
                  <a:cubicBezTo>
                    <a:pt x="2545" y="5839"/>
                    <a:pt x="1905" y="1"/>
                    <a:pt x="1285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269225" y="2914625"/>
              <a:ext cx="39150" cy="227675"/>
            </a:xfrm>
            <a:custGeom>
              <a:avLst/>
              <a:gdLst/>
              <a:ahLst/>
              <a:cxnLst/>
              <a:rect l="l" t="t" r="r" b="b"/>
              <a:pathLst>
                <a:path w="1566" h="9107" extrusionOk="0">
                  <a:moveTo>
                    <a:pt x="1387" y="1"/>
                  </a:moveTo>
                  <a:cubicBezTo>
                    <a:pt x="1238" y="1"/>
                    <a:pt x="1082" y="309"/>
                    <a:pt x="986" y="968"/>
                  </a:cubicBezTo>
                  <a:cubicBezTo>
                    <a:pt x="986" y="968"/>
                    <a:pt x="1" y="7934"/>
                    <a:pt x="743" y="8958"/>
                  </a:cubicBezTo>
                  <a:cubicBezTo>
                    <a:pt x="798" y="9026"/>
                    <a:pt x="892" y="9068"/>
                    <a:pt x="973" y="9107"/>
                  </a:cubicBezTo>
                  <a:cubicBezTo>
                    <a:pt x="594" y="7636"/>
                    <a:pt x="1216" y="955"/>
                    <a:pt x="1216" y="955"/>
                  </a:cubicBezTo>
                  <a:cubicBezTo>
                    <a:pt x="1283" y="257"/>
                    <a:pt x="1407" y="149"/>
                    <a:pt x="1508" y="149"/>
                  </a:cubicBezTo>
                  <a:cubicBezTo>
                    <a:pt x="1528" y="149"/>
                    <a:pt x="1548" y="153"/>
                    <a:pt x="1566" y="158"/>
                  </a:cubicBezTo>
                  <a:cubicBezTo>
                    <a:pt x="1510" y="54"/>
                    <a:pt x="1449" y="1"/>
                    <a:pt x="1387" y="1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222800" y="3126200"/>
              <a:ext cx="18100" cy="34000"/>
            </a:xfrm>
            <a:custGeom>
              <a:avLst/>
              <a:gdLst/>
              <a:ahLst/>
              <a:cxnLst/>
              <a:rect l="l" t="t" r="r" b="b"/>
              <a:pathLst>
                <a:path w="724" h="1360" extrusionOk="0">
                  <a:moveTo>
                    <a:pt x="407" y="0"/>
                  </a:moveTo>
                  <a:cubicBezTo>
                    <a:pt x="205" y="0"/>
                    <a:pt x="1" y="141"/>
                    <a:pt x="102" y="281"/>
                  </a:cubicBezTo>
                  <a:cubicBezTo>
                    <a:pt x="345" y="605"/>
                    <a:pt x="280" y="1360"/>
                    <a:pt x="280" y="1360"/>
                  </a:cubicBezTo>
                  <a:lnTo>
                    <a:pt x="575" y="1360"/>
                  </a:lnTo>
                  <a:cubicBezTo>
                    <a:pt x="507" y="563"/>
                    <a:pt x="724" y="281"/>
                    <a:pt x="724" y="281"/>
                  </a:cubicBezTo>
                  <a:cubicBezTo>
                    <a:pt x="701" y="76"/>
                    <a:pt x="555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201025" y="2915825"/>
              <a:ext cx="63775" cy="229725"/>
            </a:xfrm>
            <a:custGeom>
              <a:avLst/>
              <a:gdLst/>
              <a:ahLst/>
              <a:cxnLst/>
              <a:rect l="l" t="t" r="r" b="b"/>
              <a:pathLst>
                <a:path w="2551" h="9189" extrusionOk="0">
                  <a:moveTo>
                    <a:pt x="1300" y="1"/>
                  </a:moveTo>
                  <a:cubicBezTo>
                    <a:pt x="1166" y="1"/>
                    <a:pt x="1033" y="277"/>
                    <a:pt x="908" y="933"/>
                  </a:cubicBezTo>
                  <a:cubicBezTo>
                    <a:pt x="908" y="933"/>
                    <a:pt x="1" y="8359"/>
                    <a:pt x="636" y="8910"/>
                  </a:cubicBezTo>
                  <a:cubicBezTo>
                    <a:pt x="816" y="9070"/>
                    <a:pt x="1081" y="9188"/>
                    <a:pt x="1355" y="9188"/>
                  </a:cubicBezTo>
                  <a:cubicBezTo>
                    <a:pt x="1864" y="9188"/>
                    <a:pt x="2403" y="8780"/>
                    <a:pt x="2473" y="7481"/>
                  </a:cubicBezTo>
                  <a:cubicBezTo>
                    <a:pt x="2550" y="5839"/>
                    <a:pt x="1917" y="1"/>
                    <a:pt x="1300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198025" y="2915125"/>
              <a:ext cx="39150" cy="227175"/>
            </a:xfrm>
            <a:custGeom>
              <a:avLst/>
              <a:gdLst/>
              <a:ahLst/>
              <a:cxnLst/>
              <a:rect l="l" t="t" r="r" b="b"/>
              <a:pathLst>
                <a:path w="1566" h="9087" extrusionOk="0">
                  <a:moveTo>
                    <a:pt x="1401" y="0"/>
                  </a:moveTo>
                  <a:cubicBezTo>
                    <a:pt x="1242" y="0"/>
                    <a:pt x="1064" y="326"/>
                    <a:pt x="986" y="974"/>
                  </a:cubicBezTo>
                  <a:cubicBezTo>
                    <a:pt x="986" y="974"/>
                    <a:pt x="1" y="7914"/>
                    <a:pt x="756" y="8938"/>
                  </a:cubicBezTo>
                  <a:cubicBezTo>
                    <a:pt x="811" y="9006"/>
                    <a:pt x="892" y="9048"/>
                    <a:pt x="986" y="9087"/>
                  </a:cubicBezTo>
                  <a:cubicBezTo>
                    <a:pt x="594" y="7616"/>
                    <a:pt x="1216" y="935"/>
                    <a:pt x="1216" y="935"/>
                  </a:cubicBezTo>
                  <a:cubicBezTo>
                    <a:pt x="1297" y="96"/>
                    <a:pt x="1485" y="164"/>
                    <a:pt x="1566" y="138"/>
                  </a:cubicBezTo>
                  <a:cubicBezTo>
                    <a:pt x="1518" y="46"/>
                    <a:pt x="1461" y="0"/>
                    <a:pt x="1401" y="0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303325" y="3160175"/>
              <a:ext cx="213625" cy="37125"/>
            </a:xfrm>
            <a:custGeom>
              <a:avLst/>
              <a:gdLst/>
              <a:ahLst/>
              <a:cxnLst/>
              <a:rect l="l" t="t" r="r" b="b"/>
              <a:pathLst>
                <a:path w="8545" h="1485" extrusionOk="0">
                  <a:moveTo>
                    <a:pt x="1" y="1"/>
                  </a:moveTo>
                  <a:cubicBezTo>
                    <a:pt x="1054" y="973"/>
                    <a:pt x="5888" y="1485"/>
                    <a:pt x="7764" y="1485"/>
                  </a:cubicBezTo>
                  <a:cubicBezTo>
                    <a:pt x="8263" y="1485"/>
                    <a:pt x="8545" y="1446"/>
                    <a:pt x="8519" y="1378"/>
                  </a:cubicBezTo>
                  <a:cubicBezTo>
                    <a:pt x="8357" y="1041"/>
                    <a:pt x="299" y="1"/>
                    <a:pt x="299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227350" y="3160175"/>
              <a:ext cx="169475" cy="39550"/>
            </a:xfrm>
            <a:custGeom>
              <a:avLst/>
              <a:gdLst/>
              <a:ahLst/>
              <a:cxnLst/>
              <a:rect l="l" t="t" r="r" b="b"/>
              <a:pathLst>
                <a:path w="6779" h="1582" extrusionOk="0">
                  <a:moveTo>
                    <a:pt x="1" y="1"/>
                  </a:moveTo>
                  <a:cubicBezTo>
                    <a:pt x="1083" y="999"/>
                    <a:pt x="4971" y="1582"/>
                    <a:pt x="6306" y="1582"/>
                  </a:cubicBezTo>
                  <a:cubicBezTo>
                    <a:pt x="6604" y="1582"/>
                    <a:pt x="6779" y="1553"/>
                    <a:pt x="6753" y="1485"/>
                  </a:cubicBezTo>
                  <a:cubicBezTo>
                    <a:pt x="6591" y="1148"/>
                    <a:pt x="312" y="1"/>
                    <a:pt x="312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12" name="Google Shape;512;p17"/>
          <p:cNvSpPr txBox="1">
            <a:spLocks noGrp="1"/>
          </p:cNvSpPr>
          <p:nvPr>
            <p:ph type="subTitle" idx="1"/>
          </p:nvPr>
        </p:nvSpPr>
        <p:spPr>
          <a:xfrm>
            <a:off x="965567" y="2595909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513" name="Google Shape;513;p17"/>
          <p:cNvSpPr txBox="1">
            <a:spLocks noGrp="1"/>
          </p:cNvSpPr>
          <p:nvPr>
            <p:ph type="title" idx="2"/>
          </p:nvPr>
        </p:nvSpPr>
        <p:spPr>
          <a:xfrm>
            <a:off x="965567" y="1973233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514" name="Google Shape;514;p17"/>
          <p:cNvSpPr txBox="1">
            <a:spLocks noGrp="1"/>
          </p:cNvSpPr>
          <p:nvPr>
            <p:ph type="subTitle" idx="3"/>
          </p:nvPr>
        </p:nvSpPr>
        <p:spPr>
          <a:xfrm>
            <a:off x="4473600" y="2595909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515" name="Google Shape;515;p17"/>
          <p:cNvSpPr txBox="1">
            <a:spLocks noGrp="1"/>
          </p:cNvSpPr>
          <p:nvPr>
            <p:ph type="title" idx="4"/>
          </p:nvPr>
        </p:nvSpPr>
        <p:spPr>
          <a:xfrm>
            <a:off x="4473605" y="1973233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516" name="Google Shape;516;p17"/>
          <p:cNvSpPr txBox="1">
            <a:spLocks noGrp="1"/>
          </p:cNvSpPr>
          <p:nvPr>
            <p:ph type="subTitle" idx="5"/>
          </p:nvPr>
        </p:nvSpPr>
        <p:spPr>
          <a:xfrm>
            <a:off x="7981633" y="2595909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517" name="Google Shape;517;p17"/>
          <p:cNvSpPr txBox="1">
            <a:spLocks noGrp="1"/>
          </p:cNvSpPr>
          <p:nvPr>
            <p:ph type="title" idx="6"/>
          </p:nvPr>
        </p:nvSpPr>
        <p:spPr>
          <a:xfrm>
            <a:off x="7981644" y="1973233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518" name="Google Shape;518;p17"/>
          <p:cNvSpPr txBox="1">
            <a:spLocks noGrp="1"/>
          </p:cNvSpPr>
          <p:nvPr>
            <p:ph type="subTitle" idx="7"/>
          </p:nvPr>
        </p:nvSpPr>
        <p:spPr>
          <a:xfrm>
            <a:off x="965567" y="4677693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519" name="Google Shape;519;p17"/>
          <p:cNvSpPr txBox="1">
            <a:spLocks noGrp="1"/>
          </p:cNvSpPr>
          <p:nvPr>
            <p:ph type="title" idx="8"/>
          </p:nvPr>
        </p:nvSpPr>
        <p:spPr>
          <a:xfrm>
            <a:off x="965567" y="4054985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520" name="Google Shape;520;p17"/>
          <p:cNvSpPr txBox="1">
            <a:spLocks noGrp="1"/>
          </p:cNvSpPr>
          <p:nvPr>
            <p:ph type="subTitle" idx="9"/>
          </p:nvPr>
        </p:nvSpPr>
        <p:spPr>
          <a:xfrm>
            <a:off x="4473600" y="4677693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521" name="Google Shape;521;p17"/>
          <p:cNvSpPr txBox="1">
            <a:spLocks noGrp="1"/>
          </p:cNvSpPr>
          <p:nvPr>
            <p:ph type="title" idx="13"/>
          </p:nvPr>
        </p:nvSpPr>
        <p:spPr>
          <a:xfrm>
            <a:off x="4473605" y="4054985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522" name="Google Shape;522;p17"/>
          <p:cNvSpPr txBox="1">
            <a:spLocks noGrp="1"/>
          </p:cNvSpPr>
          <p:nvPr>
            <p:ph type="subTitle" idx="14"/>
          </p:nvPr>
        </p:nvSpPr>
        <p:spPr>
          <a:xfrm>
            <a:off x="7981633" y="4677693"/>
            <a:ext cx="3244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523" name="Google Shape;523;p17"/>
          <p:cNvSpPr txBox="1">
            <a:spLocks noGrp="1"/>
          </p:cNvSpPr>
          <p:nvPr>
            <p:ph type="title" idx="15"/>
          </p:nvPr>
        </p:nvSpPr>
        <p:spPr>
          <a:xfrm>
            <a:off x="7981644" y="4054985"/>
            <a:ext cx="32448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25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70" name="Google Shape;670;p27"/>
          <p:cNvSpPr/>
          <p:nvPr/>
        </p:nvSpPr>
        <p:spPr>
          <a:xfrm>
            <a:off x="-454909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71" name="Google Shape;671;p27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72" name="Google Shape;672;p27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73" name="Google Shape;673;p27"/>
          <p:cNvSpPr/>
          <p:nvPr/>
        </p:nvSpPr>
        <p:spPr>
          <a:xfrm>
            <a:off x="33" y="5041234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74" name="Google Shape;674;p27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75" name="Google Shape;675;p27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76" name="Google Shape;676;p27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677" name="Google Shape;677;p27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14" y="5123540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00" y="357966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>
            <a:fillRect/>
          </a:stretch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>
            <a:fillRect/>
          </a:stretch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>
            <a:fillRect/>
          </a:stretch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>
            <a:fillRect/>
          </a:stretch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>
            <a:fillRect/>
          </a:stretch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>
            <a:fillRect/>
          </a:stretch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>
            <a:fillRect/>
          </a:stretch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>
            <a:fillRect/>
          </a:stretch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>
            <a:fillRect/>
          </a:stretch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>
            <a:fillRect/>
          </a:stretch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>
            <a:fillRect/>
          </a:stretch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>
            <a:fillRect/>
          </a:stretch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>
            <a:fillRect/>
          </a:stretch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>
            <a:fillRect/>
          </a:stretch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 lvl="0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450" t="30087" r="13993" b="2719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0" y="300942"/>
            <a:ext cx="12192000" cy="625611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474562"/>
            <a:ext cx="12192000" cy="0"/>
          </a:xfrm>
          <a:prstGeom prst="line">
            <a:avLst/>
          </a:prstGeom>
          <a:noFill/>
          <a:ln w="28575">
            <a:solidFill>
              <a:srgbClr val="4D27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0" y="6377651"/>
            <a:ext cx="12192000" cy="0"/>
          </a:xfrm>
          <a:prstGeom prst="line">
            <a:avLst/>
          </a:prstGeom>
          <a:noFill/>
          <a:ln w="28575">
            <a:solidFill>
              <a:srgbClr val="4D27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21040" y="5462270"/>
            <a:ext cx="3870960" cy="1395730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623196">
            <a:off x="-213683" y="6070733"/>
            <a:ext cx="825730" cy="739683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991298">
            <a:off x="387656" y="5833415"/>
            <a:ext cx="981001" cy="945581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623196">
            <a:off x="786296" y="6028390"/>
            <a:ext cx="825730" cy="739683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991298">
            <a:off x="1387635" y="5791072"/>
            <a:ext cx="981001" cy="9455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450" t="30087" r="13993" b="2719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0" y="300942"/>
            <a:ext cx="12192000" cy="625611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474562"/>
            <a:ext cx="12192000" cy="0"/>
          </a:xfrm>
          <a:prstGeom prst="line">
            <a:avLst/>
          </a:prstGeom>
          <a:noFill/>
          <a:ln w="28575">
            <a:solidFill>
              <a:srgbClr val="4D27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0" y="6377651"/>
            <a:ext cx="12192000" cy="0"/>
          </a:xfrm>
          <a:prstGeom prst="line">
            <a:avLst/>
          </a:prstGeom>
          <a:noFill/>
          <a:ln w="28575">
            <a:solidFill>
              <a:srgbClr val="4D27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21040" y="5462270"/>
            <a:ext cx="3870960" cy="1395730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623196">
            <a:off x="-213683" y="6070733"/>
            <a:ext cx="825730" cy="739683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991298">
            <a:off x="387656" y="5833415"/>
            <a:ext cx="981001" cy="945581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623196">
            <a:off x="786296" y="6028390"/>
            <a:ext cx="825730" cy="739683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991298">
            <a:off x="1387635" y="5791072"/>
            <a:ext cx="981001" cy="94558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 userDrawn="1"/>
        </p:nvPicPr>
        <p:blipFill>
          <a:blip/>
          <a:srcRect/>
          <a:stretch>
            <a:fillRect/>
          </a:stretch>
        </p:blipFill>
        <p:spPr>
          <a:xfrm>
            <a:off x="2588476" y="5927479"/>
            <a:ext cx="2688481" cy="1241589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 userDrawn="1"/>
        </p:nvPicPr>
        <p:blipFill>
          <a:blip/>
          <a:srcRect/>
          <a:stretch>
            <a:fillRect/>
          </a:stretch>
        </p:blipFill>
        <p:spPr>
          <a:xfrm>
            <a:off x="5421188" y="5911847"/>
            <a:ext cx="2688481" cy="12415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2450" t="30087" r="13993" b="2719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0" y="300942"/>
            <a:ext cx="12192000" cy="625611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474562"/>
            <a:ext cx="12192000" cy="0"/>
          </a:xfrm>
          <a:prstGeom prst="line">
            <a:avLst/>
          </a:prstGeom>
          <a:noFill/>
          <a:ln w="28575">
            <a:solidFill>
              <a:srgbClr val="4D27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0" y="6377651"/>
            <a:ext cx="12192000" cy="0"/>
          </a:xfrm>
          <a:prstGeom prst="line">
            <a:avLst/>
          </a:prstGeom>
          <a:noFill/>
          <a:ln w="28575">
            <a:solidFill>
              <a:srgbClr val="4D27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33350" y="257629"/>
            <a:ext cx="882630" cy="555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5" y="2130934"/>
            <a:ext cx="10363197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81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5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1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2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2" y="4406997"/>
            <a:ext cx="10363197" cy="1362075"/>
          </a:xfrm>
        </p:spPr>
        <p:txBody>
          <a:bodyPr anchor="t"/>
          <a:lstStyle>
            <a:lvl1pPr algn="l">
              <a:defRPr sz="521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2" y="2906777"/>
            <a:ext cx="10363197" cy="1500188"/>
          </a:xfrm>
        </p:spPr>
        <p:txBody>
          <a:bodyPr anchor="b"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585470" indent="0">
              <a:buNone/>
              <a:defRPr sz="2285">
                <a:solidFill>
                  <a:schemeClr val="tx1">
                    <a:tint val="75000"/>
                  </a:schemeClr>
                </a:solidFill>
              </a:defRPr>
            </a:lvl2pPr>
            <a:lvl3pPr marL="1170305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755775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4pPr>
            <a:lvl5pPr marL="2341245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5pPr>
            <a:lvl6pPr marL="2926080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6pPr>
            <a:lvl7pPr marL="3511550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7pPr>
            <a:lvl8pPr marL="4097020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8pPr>
            <a:lvl9pPr marL="4682490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22" y="1600277"/>
            <a:ext cx="5384799" cy="4525963"/>
          </a:xfrm>
        </p:spPr>
        <p:txBody>
          <a:bodyPr/>
          <a:lstStyle>
            <a:lvl1pPr>
              <a:defRPr sz="3385"/>
            </a:lvl1pPr>
            <a:lvl2pPr>
              <a:defRPr sz="3015"/>
            </a:lvl2pPr>
            <a:lvl3pPr>
              <a:defRPr sz="2560"/>
            </a:lvl3pPr>
            <a:lvl4pPr>
              <a:defRPr sz="2285"/>
            </a:lvl4pPr>
            <a:lvl5pPr>
              <a:defRPr sz="2285"/>
            </a:lvl5pPr>
            <a:lvl6pPr>
              <a:defRPr sz="2285"/>
            </a:lvl6pPr>
            <a:lvl7pPr>
              <a:defRPr sz="2285"/>
            </a:lvl7pPr>
            <a:lvl8pPr>
              <a:defRPr sz="2285"/>
            </a:lvl8pPr>
            <a:lvl9pPr>
              <a:defRPr sz="228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971" y="1600277"/>
            <a:ext cx="5384799" cy="4525963"/>
          </a:xfrm>
        </p:spPr>
        <p:txBody>
          <a:bodyPr/>
          <a:lstStyle>
            <a:lvl1pPr>
              <a:defRPr sz="3385"/>
            </a:lvl1pPr>
            <a:lvl2pPr>
              <a:defRPr sz="3015"/>
            </a:lvl2pPr>
            <a:lvl3pPr>
              <a:defRPr sz="2560"/>
            </a:lvl3pPr>
            <a:lvl4pPr>
              <a:defRPr sz="2285"/>
            </a:lvl4pPr>
            <a:lvl5pPr>
              <a:defRPr sz="2285"/>
            </a:lvl5pPr>
            <a:lvl6pPr>
              <a:defRPr sz="2285"/>
            </a:lvl6pPr>
            <a:lvl7pPr>
              <a:defRPr sz="2285"/>
            </a:lvl7pPr>
            <a:lvl8pPr>
              <a:defRPr sz="2285"/>
            </a:lvl8pPr>
            <a:lvl9pPr>
              <a:defRPr sz="228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32" y="1535153"/>
            <a:ext cx="5386919" cy="639763"/>
          </a:xfrm>
        </p:spPr>
        <p:txBody>
          <a:bodyPr anchor="b"/>
          <a:lstStyle>
            <a:lvl1pPr marL="0" indent="0">
              <a:buNone/>
              <a:defRPr sz="3015" b="1"/>
            </a:lvl1pPr>
            <a:lvl2pPr marL="585470" indent="0">
              <a:buNone/>
              <a:defRPr sz="2560" b="1"/>
            </a:lvl2pPr>
            <a:lvl3pPr marL="1170305" indent="0">
              <a:buNone/>
              <a:defRPr sz="2285" b="1"/>
            </a:lvl3pPr>
            <a:lvl4pPr marL="1755775" indent="0">
              <a:buNone/>
              <a:defRPr sz="2105" b="1"/>
            </a:lvl4pPr>
            <a:lvl5pPr marL="2341245" indent="0">
              <a:buNone/>
              <a:defRPr sz="2105" b="1"/>
            </a:lvl5pPr>
            <a:lvl6pPr marL="2926080" indent="0">
              <a:buNone/>
              <a:defRPr sz="2105" b="1"/>
            </a:lvl6pPr>
            <a:lvl7pPr marL="3511550" indent="0">
              <a:buNone/>
              <a:defRPr sz="2105" b="1"/>
            </a:lvl7pPr>
            <a:lvl8pPr marL="4097020" indent="0">
              <a:buNone/>
              <a:defRPr sz="2105" b="1"/>
            </a:lvl8pPr>
            <a:lvl9pPr marL="4682490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32" y="2174877"/>
            <a:ext cx="5386919" cy="3951288"/>
          </a:xfrm>
        </p:spPr>
        <p:txBody>
          <a:bodyPr/>
          <a:lstStyle>
            <a:lvl1pPr>
              <a:defRPr sz="3015"/>
            </a:lvl1pPr>
            <a:lvl2pPr>
              <a:defRPr sz="2560"/>
            </a:lvl2pPr>
            <a:lvl3pPr>
              <a:defRPr sz="2285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85" y="1535153"/>
            <a:ext cx="5389033" cy="639763"/>
          </a:xfrm>
        </p:spPr>
        <p:txBody>
          <a:bodyPr anchor="b"/>
          <a:lstStyle>
            <a:lvl1pPr marL="0" indent="0">
              <a:buNone/>
              <a:defRPr sz="3015" b="1"/>
            </a:lvl1pPr>
            <a:lvl2pPr marL="585470" indent="0">
              <a:buNone/>
              <a:defRPr sz="2560" b="1"/>
            </a:lvl2pPr>
            <a:lvl3pPr marL="1170305" indent="0">
              <a:buNone/>
              <a:defRPr sz="2285" b="1"/>
            </a:lvl3pPr>
            <a:lvl4pPr marL="1755775" indent="0">
              <a:buNone/>
              <a:defRPr sz="2105" b="1"/>
            </a:lvl4pPr>
            <a:lvl5pPr marL="2341245" indent="0">
              <a:buNone/>
              <a:defRPr sz="2105" b="1"/>
            </a:lvl5pPr>
            <a:lvl6pPr marL="2926080" indent="0">
              <a:buNone/>
              <a:defRPr sz="2105" b="1"/>
            </a:lvl6pPr>
            <a:lvl7pPr marL="3511550" indent="0">
              <a:buNone/>
              <a:defRPr sz="2105" b="1"/>
            </a:lvl7pPr>
            <a:lvl8pPr marL="4097020" indent="0">
              <a:buNone/>
              <a:defRPr sz="2105" b="1"/>
            </a:lvl8pPr>
            <a:lvl9pPr marL="4682490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85" y="2174877"/>
            <a:ext cx="5389033" cy="3951288"/>
          </a:xfrm>
        </p:spPr>
        <p:txBody>
          <a:bodyPr/>
          <a:lstStyle>
            <a:lvl1pPr>
              <a:defRPr sz="3015"/>
            </a:lvl1pPr>
            <a:lvl2pPr>
              <a:defRPr sz="2560"/>
            </a:lvl2pPr>
            <a:lvl3pPr>
              <a:defRPr sz="2285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351"/>
            <a:ext cx="4011084" cy="1162051"/>
          </a:xfrm>
        </p:spPr>
        <p:txBody>
          <a:bodyPr anchor="b"/>
          <a:lstStyle>
            <a:lvl1pPr algn="l">
              <a:defRPr sz="256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40" y="273557"/>
            <a:ext cx="6815667" cy="5853113"/>
          </a:xfrm>
        </p:spPr>
        <p:txBody>
          <a:bodyPr/>
          <a:lstStyle>
            <a:lvl1pPr>
              <a:defRPr sz="4115"/>
            </a:lvl1pPr>
            <a:lvl2pPr>
              <a:defRPr sz="3385"/>
            </a:lvl2pPr>
            <a:lvl3pPr>
              <a:defRPr sz="3015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34"/>
            <a:ext cx="4011084" cy="4691063"/>
          </a:xfrm>
        </p:spPr>
        <p:txBody>
          <a:bodyPr/>
          <a:lstStyle>
            <a:lvl1pPr marL="0" indent="0">
              <a:buNone/>
              <a:defRPr sz="1830"/>
            </a:lvl1pPr>
            <a:lvl2pPr marL="585470" indent="0">
              <a:buNone/>
              <a:defRPr sz="1555"/>
            </a:lvl2pPr>
            <a:lvl3pPr marL="1170305" indent="0">
              <a:buNone/>
              <a:defRPr sz="1190"/>
            </a:lvl3pPr>
            <a:lvl4pPr marL="1755775" indent="0">
              <a:buNone/>
              <a:defRPr sz="1095"/>
            </a:lvl4pPr>
            <a:lvl5pPr marL="2341245" indent="0">
              <a:buNone/>
              <a:defRPr sz="1095"/>
            </a:lvl5pPr>
            <a:lvl6pPr marL="2926080" indent="0">
              <a:buNone/>
              <a:defRPr sz="1095"/>
            </a:lvl6pPr>
            <a:lvl7pPr marL="3511550" indent="0">
              <a:buNone/>
              <a:defRPr sz="1095"/>
            </a:lvl7pPr>
            <a:lvl8pPr marL="4097020" indent="0">
              <a:buNone/>
              <a:defRPr sz="1095"/>
            </a:lvl8pPr>
            <a:lvl9pPr marL="4682490" indent="0">
              <a:buNone/>
              <a:defRPr sz="1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885"/>
            <a:ext cx="7315200" cy="566739"/>
          </a:xfrm>
        </p:spPr>
        <p:txBody>
          <a:bodyPr anchor="b"/>
          <a:lstStyle>
            <a:lvl1pPr algn="l">
              <a:defRPr sz="256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115"/>
            </a:lvl1pPr>
            <a:lvl2pPr marL="585470" indent="0">
              <a:buNone/>
              <a:defRPr sz="3385"/>
            </a:lvl2pPr>
            <a:lvl3pPr marL="1170305" indent="0">
              <a:buNone/>
              <a:defRPr sz="3015"/>
            </a:lvl3pPr>
            <a:lvl4pPr marL="1755775" indent="0">
              <a:buNone/>
              <a:defRPr sz="2560"/>
            </a:lvl4pPr>
            <a:lvl5pPr marL="2341245" indent="0">
              <a:buNone/>
              <a:defRPr sz="2560"/>
            </a:lvl5pPr>
            <a:lvl6pPr marL="2926080" indent="0">
              <a:buNone/>
              <a:defRPr sz="2560"/>
            </a:lvl6pPr>
            <a:lvl7pPr marL="3511550" indent="0">
              <a:buNone/>
              <a:defRPr sz="2560"/>
            </a:lvl7pPr>
            <a:lvl8pPr marL="4097020" indent="0">
              <a:buNone/>
              <a:defRPr sz="2560"/>
            </a:lvl8pPr>
            <a:lvl9pPr marL="4682490" indent="0">
              <a:buNone/>
              <a:defRPr sz="25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634"/>
            <a:ext cx="7315200" cy="804861"/>
          </a:xfrm>
        </p:spPr>
        <p:txBody>
          <a:bodyPr/>
          <a:lstStyle>
            <a:lvl1pPr marL="0" indent="0">
              <a:buNone/>
              <a:defRPr sz="1830"/>
            </a:lvl1pPr>
            <a:lvl2pPr marL="585470" indent="0">
              <a:buNone/>
              <a:defRPr sz="1555"/>
            </a:lvl2pPr>
            <a:lvl3pPr marL="1170305" indent="0">
              <a:buNone/>
              <a:defRPr sz="1190"/>
            </a:lvl3pPr>
            <a:lvl4pPr marL="1755775" indent="0">
              <a:buNone/>
              <a:defRPr sz="1095"/>
            </a:lvl4pPr>
            <a:lvl5pPr marL="2341245" indent="0">
              <a:buNone/>
              <a:defRPr sz="1095"/>
            </a:lvl5pPr>
            <a:lvl6pPr marL="2926080" indent="0">
              <a:buNone/>
              <a:defRPr sz="1095"/>
            </a:lvl6pPr>
            <a:lvl7pPr marL="3511550" indent="0">
              <a:buNone/>
              <a:defRPr sz="1095"/>
            </a:lvl7pPr>
            <a:lvl8pPr marL="4097020" indent="0">
              <a:buNone/>
              <a:defRPr sz="1095"/>
            </a:lvl8pPr>
            <a:lvl9pPr marL="4682490" indent="0">
              <a:buNone/>
              <a:defRPr sz="1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584" y="27491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55" y="274910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10.xml"/><Relationship Id="rId12" Type="http://schemas.openxmlformats.org/officeDocument/2006/relationships/image" Target="../media/image40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1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1.xml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image" Target="../media/image12.jpeg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6.xml"/><Relationship Id="rId12" Type="http://schemas.openxmlformats.org/officeDocument/2006/relationships/image" Target="../media/image12.jpeg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7.xml"/><Relationship Id="rId12" Type="http://schemas.openxmlformats.org/officeDocument/2006/relationships/image" Target="../media/image12.jpeg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7" Type="http://schemas.openxmlformats.org/officeDocument/2006/relationships/theme" Target="../theme/theme8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89" y="274681"/>
            <a:ext cx="10972801" cy="1143000"/>
          </a:xfrm>
          <a:prstGeom prst="rect">
            <a:avLst/>
          </a:prstGeom>
        </p:spPr>
        <p:txBody>
          <a:bodyPr vert="horz" lIns="95840" tIns="47883" rIns="95840" bIns="4788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89" y="1600277"/>
            <a:ext cx="10972801" cy="4525963"/>
          </a:xfrm>
          <a:prstGeom prst="rect">
            <a:avLst/>
          </a:prstGeom>
        </p:spPr>
        <p:txBody>
          <a:bodyPr vert="horz" lIns="95840" tIns="47883" rIns="95840" bIns="47883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618"/>
            <a:ext cx="2844800" cy="365125"/>
          </a:xfrm>
          <a:prstGeom prst="rect">
            <a:avLst/>
          </a:prstGeom>
        </p:spPr>
        <p:txBody>
          <a:bodyPr vert="horz" lIns="95840" tIns="47883" rIns="95840" bIns="47883" rtlCol="0" anchor="ctr"/>
          <a:lstStyle>
            <a:lvl1pPr algn="l">
              <a:defRPr sz="15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66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881" y="6356618"/>
            <a:ext cx="3860801" cy="365125"/>
          </a:xfrm>
          <a:prstGeom prst="rect">
            <a:avLst/>
          </a:prstGeom>
        </p:spPr>
        <p:txBody>
          <a:bodyPr vert="horz" lIns="95840" tIns="47883" rIns="95840" bIns="47883" rtlCol="0" anchor="ctr"/>
          <a:lstStyle>
            <a:lvl1pPr algn="ctr">
              <a:defRPr sz="15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6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618"/>
            <a:ext cx="2844800" cy="365125"/>
          </a:xfrm>
          <a:prstGeom prst="rect">
            <a:avLst/>
          </a:prstGeom>
        </p:spPr>
        <p:txBody>
          <a:bodyPr vert="horz" lIns="95840" tIns="47883" rIns="95840" bIns="47883" rtlCol="0" anchor="ctr"/>
          <a:lstStyle>
            <a:lvl1pPr algn="r">
              <a:defRPr sz="15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66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61418" y="5330717"/>
            <a:ext cx="1341561" cy="12526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170305" rtl="0" eaLnBrk="1" latinLnBrk="0" hangingPunct="1">
        <a:spcBef>
          <a:spcPct val="0"/>
        </a:spcBef>
        <a:buNone/>
        <a:defRPr sz="5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8785" indent="-438785" algn="l" defTabSz="1170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4115" kern="1200">
          <a:solidFill>
            <a:schemeClr val="tx1"/>
          </a:solidFill>
          <a:latin typeface="+mn-lt"/>
          <a:ea typeface="+mn-ea"/>
          <a:cs typeface="+mn-cs"/>
        </a:defRPr>
      </a:lvl1pPr>
      <a:lvl2pPr marL="951230" indent="-365760" algn="l" defTabSz="1170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85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indent="-292735" algn="l" defTabSz="1170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15" kern="1200">
          <a:solidFill>
            <a:schemeClr val="tx1"/>
          </a:solidFill>
          <a:latin typeface="+mn-lt"/>
          <a:ea typeface="+mn-ea"/>
          <a:cs typeface="+mn-cs"/>
        </a:defRPr>
      </a:lvl3pPr>
      <a:lvl4pPr marL="2048510" indent="-292735" algn="l" defTabSz="1170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33980" indent="-292735" algn="l" defTabSz="1170305" rtl="0" eaLnBrk="1" latinLnBrk="0" hangingPunct="1">
        <a:spcBef>
          <a:spcPct val="20000"/>
        </a:spcBef>
        <a:buFont typeface="Arial" panose="020B0604020202020204" pitchFamily="34" charset="0"/>
        <a:buChar char="»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18815" indent="-292735" algn="l" defTabSz="1170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804285" indent="-292735" algn="l" defTabSz="1170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389755" indent="-292735" algn="l" defTabSz="1170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4974590" indent="-292735" algn="l" defTabSz="1170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0305" rtl="0" eaLnBrk="1" latinLnBrk="0" hangingPunct="1">
        <a:defRPr sz="2285" kern="1200">
          <a:solidFill>
            <a:schemeClr val="tx1"/>
          </a:solidFill>
          <a:latin typeface="+mn-lt"/>
          <a:ea typeface="+mn-ea"/>
          <a:cs typeface="+mn-cs"/>
        </a:defRPr>
      </a:lvl1pPr>
      <a:lvl2pPr marL="585470" algn="l" defTabSz="1170305" rtl="0" eaLnBrk="1" latinLnBrk="0" hangingPunct="1">
        <a:defRPr sz="2285" kern="1200">
          <a:solidFill>
            <a:schemeClr val="tx1"/>
          </a:solidFill>
          <a:latin typeface="+mn-lt"/>
          <a:ea typeface="+mn-ea"/>
          <a:cs typeface="+mn-cs"/>
        </a:defRPr>
      </a:lvl2pPr>
      <a:lvl3pPr marL="1170305" algn="l" defTabSz="1170305" rtl="0" eaLnBrk="1" latinLnBrk="0" hangingPunct="1">
        <a:defRPr sz="2285" kern="1200">
          <a:solidFill>
            <a:schemeClr val="tx1"/>
          </a:solidFill>
          <a:latin typeface="+mn-lt"/>
          <a:ea typeface="+mn-ea"/>
          <a:cs typeface="+mn-cs"/>
        </a:defRPr>
      </a:lvl3pPr>
      <a:lvl4pPr marL="1755775" algn="l" defTabSz="1170305" rtl="0" eaLnBrk="1" latinLnBrk="0" hangingPunct="1">
        <a:defRPr sz="2285" kern="1200">
          <a:solidFill>
            <a:schemeClr val="tx1"/>
          </a:solidFill>
          <a:latin typeface="+mn-lt"/>
          <a:ea typeface="+mn-ea"/>
          <a:cs typeface="+mn-cs"/>
        </a:defRPr>
      </a:lvl4pPr>
      <a:lvl5pPr marL="2341245" algn="l" defTabSz="1170305" rtl="0" eaLnBrk="1" latinLnBrk="0" hangingPunct="1">
        <a:defRPr sz="2285" kern="1200">
          <a:solidFill>
            <a:schemeClr val="tx1"/>
          </a:solidFill>
          <a:latin typeface="+mn-lt"/>
          <a:ea typeface="+mn-ea"/>
          <a:cs typeface="+mn-cs"/>
        </a:defRPr>
      </a:lvl5pPr>
      <a:lvl6pPr marL="2926080" algn="l" defTabSz="1170305" rtl="0" eaLnBrk="1" latinLnBrk="0" hangingPunct="1">
        <a:defRPr sz="2285" kern="1200">
          <a:solidFill>
            <a:schemeClr val="tx1"/>
          </a:solidFill>
          <a:latin typeface="+mn-lt"/>
          <a:ea typeface="+mn-ea"/>
          <a:cs typeface="+mn-cs"/>
        </a:defRPr>
      </a:lvl6pPr>
      <a:lvl7pPr marL="3511550" algn="l" defTabSz="1170305" rtl="0" eaLnBrk="1" latinLnBrk="0" hangingPunct="1">
        <a:defRPr sz="2285" kern="1200">
          <a:solidFill>
            <a:schemeClr val="tx1"/>
          </a:solidFill>
          <a:latin typeface="+mn-lt"/>
          <a:ea typeface="+mn-ea"/>
          <a:cs typeface="+mn-cs"/>
        </a:defRPr>
      </a:lvl7pPr>
      <a:lvl8pPr marL="4097020" algn="l" defTabSz="1170305" rtl="0" eaLnBrk="1" latinLnBrk="0" hangingPunct="1">
        <a:defRPr sz="2285" kern="1200">
          <a:solidFill>
            <a:schemeClr val="tx1"/>
          </a:solidFill>
          <a:latin typeface="+mn-lt"/>
          <a:ea typeface="+mn-ea"/>
          <a:cs typeface="+mn-cs"/>
        </a:defRPr>
      </a:lvl8pPr>
      <a:lvl9pPr marL="4682490" algn="l" defTabSz="1170305" rtl="0" eaLnBrk="1" latinLnBrk="0" hangingPunct="1">
        <a:defRPr sz="22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81052" y="5461518"/>
            <a:ext cx="1309117" cy="12223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6071" y="-591053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30" y="-11104417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130" y="-196124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44" y="10827476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31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7" y="8625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3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915857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647" y="8257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103494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912-A8AD-4241-8506-F2C360CE723C}" type="datetimeFigureOut">
              <a:rPr lang="fr-FR" smtClean="0"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756B5-8875-4CBF-BF29-2A6FDD78C064}" type="slidenum">
              <a:rPr lang="fr-FR" smtClean="0"/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344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64597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0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95803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748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97" y="2294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3953" y="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47" y="-254034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62.emf"/><Relationship Id="rId7" Type="http://schemas.openxmlformats.org/officeDocument/2006/relationships/image" Target="../media/image58.emf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54.pn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74.png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83.em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91.wdp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3.png"/><Relationship Id="rId3" Type="http://schemas.microsoft.com/office/2007/relationships/hdphoto" Target="../media/image91.wdp"/><Relationship Id="rId2" Type="http://schemas.openxmlformats.org/officeDocument/2006/relationships/image" Target="../media/image90.png"/><Relationship Id="rId1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png"/><Relationship Id="rId8" Type="http://schemas.openxmlformats.org/officeDocument/2006/relationships/image" Target="../media/image105.png"/><Relationship Id="rId7" Type="http://schemas.openxmlformats.org/officeDocument/2006/relationships/image" Target="../media/image104.png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0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3.xml"/><Relationship Id="rId5" Type="http://schemas.openxmlformats.org/officeDocument/2006/relationships/image" Target="../media/image100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112.png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101.png"/><Relationship Id="rId4" Type="http://schemas.openxmlformats.org/officeDocument/2006/relationships/image" Target="../media/image109.png"/><Relationship Id="rId3" Type="http://schemas.openxmlformats.org/officeDocument/2006/relationships/image" Target="../media/image111.png"/><Relationship Id="rId2" Type="http://schemas.openxmlformats.org/officeDocument/2006/relationships/image" Target="../media/image1.svg"/><Relationship Id="rId1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3" Type="http://schemas.openxmlformats.org/officeDocument/2006/relationships/image" Target="../media/image53.png"/><Relationship Id="rId2" Type="http://schemas.openxmlformats.org/officeDocument/2006/relationships/image" Target="../media/image51.emf"/><Relationship Id="rId1" Type="http://schemas.openxmlformats.org/officeDocument/2006/relationships/image" Target="../media/image48.emf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102.png"/><Relationship Id="rId4" Type="http://schemas.openxmlformats.org/officeDocument/2006/relationships/image" Target="../media/image113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15.png"/><Relationship Id="rId5" Type="http://schemas.microsoft.com/office/2007/relationships/media" Target="../media/media5.mp4"/><Relationship Id="rId4" Type="http://schemas.openxmlformats.org/officeDocument/2006/relationships/video" Target="../media/media5.mp4"/><Relationship Id="rId3" Type="http://schemas.openxmlformats.org/officeDocument/2006/relationships/image" Target="../media/image103.png"/><Relationship Id="rId2" Type="http://schemas.openxmlformats.org/officeDocument/2006/relationships/image" Target="../media/image109.png"/><Relationship Id="rId1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1.xml"/><Relationship Id="rId5" Type="http://schemas.openxmlformats.org/officeDocument/2006/relationships/image" Target="../media/image117.png"/><Relationship Id="rId4" Type="http://schemas.microsoft.com/office/2007/relationships/media" Target="../media/media6.mp4"/><Relationship Id="rId3" Type="http://schemas.openxmlformats.org/officeDocument/2006/relationships/video" Target="../media/media6.mp4"/><Relationship Id="rId2" Type="http://schemas.openxmlformats.org/officeDocument/2006/relationships/image" Target="../media/image116.png"/><Relationship Id="rId1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3.xml"/><Relationship Id="rId6" Type="http://schemas.openxmlformats.org/officeDocument/2006/relationships/image" Target="../media/image119.png"/><Relationship Id="rId5" Type="http://schemas.microsoft.com/office/2007/relationships/media" Target="../media/media7.mp4"/><Relationship Id="rId4" Type="http://schemas.openxmlformats.org/officeDocument/2006/relationships/video" Target="../media/media7.mp4"/><Relationship Id="rId3" Type="http://schemas.openxmlformats.org/officeDocument/2006/relationships/image" Target="../media/image109.png"/><Relationship Id="rId2" Type="http://schemas.openxmlformats.org/officeDocument/2006/relationships/image" Target="../media/image118.png"/><Relationship Id="rId1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image" Target="../media/image120.png"/><Relationship Id="rId7" Type="http://schemas.microsoft.com/office/2007/relationships/media" Target="../media/media8.mp4"/><Relationship Id="rId6" Type="http://schemas.openxmlformats.org/officeDocument/2006/relationships/video" Target="../media/media8.mp4"/><Relationship Id="rId5" Type="http://schemas.openxmlformats.org/officeDocument/2006/relationships/image" Target="../media/image106.png"/><Relationship Id="rId4" Type="http://schemas.openxmlformats.org/officeDocument/2006/relationships/image" Target="../media/image109.png"/><Relationship Id="rId3" Type="http://schemas.openxmlformats.org/officeDocument/2006/relationships/image" Target="../media/image111.png"/><Relationship Id="rId2" Type="http://schemas.openxmlformats.org/officeDocument/2006/relationships/image" Target="../media/image1.sv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jpeg"/><Relationship Id="rId8" Type="http://schemas.openxmlformats.org/officeDocument/2006/relationships/image" Target="../media/image106.png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21.png"/><Relationship Id="rId1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8.xml"/><Relationship Id="rId4" Type="http://schemas.openxmlformats.org/officeDocument/2006/relationships/image" Target="../media/image121.png"/><Relationship Id="rId3" Type="http://schemas.openxmlformats.org/officeDocument/2006/relationships/image" Target="../media/image92.jpeg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7.xml"/><Relationship Id="rId7" Type="http://schemas.microsoft.com/office/2007/relationships/hdphoto" Target="../media/image125.wdp"/><Relationship Id="rId6" Type="http://schemas.openxmlformats.org/officeDocument/2006/relationships/image" Target="../media/image124.png"/><Relationship Id="rId5" Type="http://schemas.openxmlformats.org/officeDocument/2006/relationships/image" Target="../media/image51.emf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slide" Target="slide7.xml"/><Relationship Id="rId7" Type="http://schemas.openxmlformats.org/officeDocument/2006/relationships/image" Target="../media/image70.png"/><Relationship Id="rId6" Type="http://schemas.openxmlformats.org/officeDocument/2006/relationships/slide" Target="slide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2.xml"/><Relationship Id="rId15" Type="http://schemas.openxmlformats.org/officeDocument/2006/relationships/slide" Target="slide10.xml"/><Relationship Id="rId14" Type="http://schemas.openxmlformats.org/officeDocument/2006/relationships/image" Target="../media/image74.png"/><Relationship Id="rId13" Type="http://schemas.openxmlformats.org/officeDocument/2006/relationships/image" Target="../media/image73.png"/><Relationship Id="rId12" Type="http://schemas.openxmlformats.org/officeDocument/2006/relationships/image" Target="../media/image72.png"/><Relationship Id="rId11" Type="http://schemas.openxmlformats.org/officeDocument/2006/relationships/image" Target="../media/image71.png"/><Relationship Id="rId10" Type="http://schemas.openxmlformats.org/officeDocument/2006/relationships/slide" Target="slide9.xml"/><Relationship Id="rId1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slide" Target="slide5.xml"/><Relationship Id="rId4" Type="http://schemas.openxmlformats.org/officeDocument/2006/relationships/image" Target="../media/image62.emf"/><Relationship Id="rId3" Type="http://schemas.openxmlformats.org/officeDocument/2006/relationships/image" Target="../media/image58.emf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slide" Target="slide5.xml"/><Relationship Id="rId4" Type="http://schemas.openxmlformats.org/officeDocument/2006/relationships/image" Target="../media/image62.emf"/><Relationship Id="rId3" Type="http://schemas.openxmlformats.org/officeDocument/2006/relationships/image" Target="../media/image58.emf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slide" Target="slide5.xml"/><Relationship Id="rId4" Type="http://schemas.openxmlformats.org/officeDocument/2006/relationships/image" Target="../media/image62.emf"/><Relationship Id="rId3" Type="http://schemas.openxmlformats.org/officeDocument/2006/relationships/image" Target="../media/image58.emf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slide" Target="slide5.xml"/><Relationship Id="rId4" Type="http://schemas.openxmlformats.org/officeDocument/2006/relationships/image" Target="../media/image62.emf"/><Relationship Id="rId3" Type="http://schemas.openxmlformats.org/officeDocument/2006/relationships/image" Target="../media/image58.emf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15" y="179472"/>
            <a:ext cx="6647195" cy="2735605"/>
          </a:xfrm>
          <a:prstGeom prst="rect">
            <a:avLst/>
          </a:prstGeom>
        </p:spPr>
      </p:pic>
      <p:grpSp>
        <p:nvGrpSpPr>
          <p:cNvPr id="66" name="Group 55"/>
          <p:cNvGrpSpPr>
            <a:grpSpLocks noChangeAspect="1"/>
          </p:cNvGrpSpPr>
          <p:nvPr/>
        </p:nvGrpSpPr>
        <p:grpSpPr bwMode="auto">
          <a:xfrm>
            <a:off x="1" y="2311401"/>
            <a:ext cx="12188825" cy="3548063"/>
            <a:chOff x="0" y="1456"/>
            <a:chExt cx="7678" cy="2235"/>
          </a:xfrm>
          <a:solidFill>
            <a:schemeClr val="accent3"/>
          </a:solidFill>
        </p:grpSpPr>
        <p:sp>
          <p:nvSpPr>
            <p:cNvPr id="68" name="Oval 56"/>
            <p:cNvSpPr>
              <a:spLocks noChangeArrowheads="1"/>
            </p:cNvSpPr>
            <p:nvPr/>
          </p:nvSpPr>
          <p:spPr bwMode="auto">
            <a:xfrm>
              <a:off x="2987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Oval 57"/>
            <p:cNvSpPr>
              <a:spLocks noChangeArrowheads="1"/>
            </p:cNvSpPr>
            <p:nvPr/>
          </p:nvSpPr>
          <p:spPr bwMode="auto">
            <a:xfrm>
              <a:off x="4484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Oval 58"/>
            <p:cNvSpPr>
              <a:spLocks noChangeArrowheads="1"/>
            </p:cNvSpPr>
            <p:nvPr/>
          </p:nvSpPr>
          <p:spPr bwMode="auto">
            <a:xfrm>
              <a:off x="1634" y="1494"/>
              <a:ext cx="1104" cy="14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0" y="1456"/>
              <a:ext cx="7678" cy="2235"/>
            </a:xfrm>
            <a:custGeom>
              <a:avLst/>
              <a:gdLst>
                <a:gd name="T0" fmla="*/ 3187 w 3200"/>
                <a:gd name="T1" fmla="*/ 0 h 930"/>
                <a:gd name="T2" fmla="*/ 2957 w 3200"/>
                <a:gd name="T3" fmla="*/ 304 h 930"/>
                <a:gd name="T4" fmla="*/ 3151 w 3200"/>
                <a:gd name="T5" fmla="*/ 604 h 930"/>
                <a:gd name="T6" fmla="*/ 3151 w 3200"/>
                <a:gd name="T7" fmla="*/ 636 h 930"/>
                <a:gd name="T8" fmla="*/ 2945 w 3200"/>
                <a:gd name="T9" fmla="*/ 636 h 930"/>
                <a:gd name="T10" fmla="*/ 2865 w 3200"/>
                <a:gd name="T11" fmla="*/ 716 h 930"/>
                <a:gd name="T12" fmla="*/ 2865 w 3200"/>
                <a:gd name="T13" fmla="*/ 784 h 930"/>
                <a:gd name="T14" fmla="*/ 2945 w 3200"/>
                <a:gd name="T15" fmla="*/ 864 h 930"/>
                <a:gd name="T16" fmla="*/ 2674 w 3200"/>
                <a:gd name="T17" fmla="*/ 868 h 930"/>
                <a:gd name="T18" fmla="*/ 2674 w 3200"/>
                <a:gd name="T19" fmla="*/ 581 h 930"/>
                <a:gd name="T20" fmla="*/ 2873 w 3200"/>
                <a:gd name="T21" fmla="*/ 354 h 930"/>
                <a:gd name="T22" fmla="*/ 2643 w 3200"/>
                <a:gd name="T23" fmla="*/ 124 h 930"/>
                <a:gd name="T24" fmla="*/ 2413 w 3200"/>
                <a:gd name="T25" fmla="*/ 354 h 930"/>
                <a:gd name="T26" fmla="*/ 2611 w 3200"/>
                <a:gd name="T27" fmla="*/ 581 h 930"/>
                <a:gd name="T28" fmla="*/ 2611 w 3200"/>
                <a:gd name="T29" fmla="*/ 868 h 930"/>
                <a:gd name="T30" fmla="*/ 2505 w 3200"/>
                <a:gd name="T31" fmla="*/ 868 h 930"/>
                <a:gd name="T32" fmla="*/ 2585 w 3200"/>
                <a:gd name="T33" fmla="*/ 788 h 930"/>
                <a:gd name="T34" fmla="*/ 2585 w 3200"/>
                <a:gd name="T35" fmla="*/ 704 h 930"/>
                <a:gd name="T36" fmla="*/ 2505 w 3200"/>
                <a:gd name="T37" fmla="*/ 624 h 930"/>
                <a:gd name="T38" fmla="*/ 911 w 3200"/>
                <a:gd name="T39" fmla="*/ 624 h 930"/>
                <a:gd name="T40" fmla="*/ 605 w 3200"/>
                <a:gd name="T41" fmla="*/ 624 h 930"/>
                <a:gd name="T42" fmla="*/ 525 w 3200"/>
                <a:gd name="T43" fmla="*/ 704 h 930"/>
                <a:gd name="T44" fmla="*/ 525 w 3200"/>
                <a:gd name="T45" fmla="*/ 788 h 930"/>
                <a:gd name="T46" fmla="*/ 605 w 3200"/>
                <a:gd name="T47" fmla="*/ 868 h 930"/>
                <a:gd name="T48" fmla="*/ 361 w 3200"/>
                <a:gd name="T49" fmla="*/ 868 h 930"/>
                <a:gd name="T50" fmla="*/ 361 w 3200"/>
                <a:gd name="T51" fmla="*/ 570 h 930"/>
                <a:gd name="T52" fmla="*/ 561 w 3200"/>
                <a:gd name="T53" fmla="*/ 342 h 930"/>
                <a:gd name="T54" fmla="*/ 331 w 3200"/>
                <a:gd name="T55" fmla="*/ 112 h 930"/>
                <a:gd name="T56" fmla="*/ 101 w 3200"/>
                <a:gd name="T57" fmla="*/ 342 h 930"/>
                <a:gd name="T58" fmla="*/ 313 w 3200"/>
                <a:gd name="T59" fmla="*/ 571 h 930"/>
                <a:gd name="T60" fmla="*/ 313 w 3200"/>
                <a:gd name="T61" fmla="*/ 868 h 930"/>
                <a:gd name="T62" fmla="*/ 223 w 3200"/>
                <a:gd name="T63" fmla="*/ 868 h 930"/>
                <a:gd name="T64" fmla="*/ 269 w 3200"/>
                <a:gd name="T65" fmla="*/ 796 h 930"/>
                <a:gd name="T66" fmla="*/ 269 w 3200"/>
                <a:gd name="T67" fmla="*/ 728 h 930"/>
                <a:gd name="T68" fmla="*/ 189 w 3200"/>
                <a:gd name="T69" fmla="*/ 648 h 930"/>
                <a:gd name="T70" fmla="*/ 0 w 3200"/>
                <a:gd name="T71" fmla="*/ 648 h 930"/>
                <a:gd name="T72" fmla="*/ 0 w 3200"/>
                <a:gd name="T73" fmla="*/ 930 h 930"/>
                <a:gd name="T74" fmla="*/ 3200 w 3200"/>
                <a:gd name="T75" fmla="*/ 930 h 930"/>
                <a:gd name="T76" fmla="*/ 3200 w 3200"/>
                <a:gd name="T77" fmla="*/ 0 h 930"/>
                <a:gd name="T78" fmla="*/ 3187 w 3200"/>
                <a:gd name="T79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00" h="930">
                  <a:moveTo>
                    <a:pt x="3187" y="0"/>
                  </a:moveTo>
                  <a:cubicBezTo>
                    <a:pt x="3060" y="0"/>
                    <a:pt x="2957" y="136"/>
                    <a:pt x="2957" y="304"/>
                  </a:cubicBezTo>
                  <a:cubicBezTo>
                    <a:pt x="2957" y="455"/>
                    <a:pt x="3041" y="581"/>
                    <a:pt x="3151" y="604"/>
                  </a:cubicBezTo>
                  <a:cubicBezTo>
                    <a:pt x="3151" y="636"/>
                    <a:pt x="3151" y="636"/>
                    <a:pt x="3151" y="636"/>
                  </a:cubicBezTo>
                  <a:cubicBezTo>
                    <a:pt x="2945" y="636"/>
                    <a:pt x="2945" y="636"/>
                    <a:pt x="2945" y="636"/>
                  </a:cubicBezTo>
                  <a:cubicBezTo>
                    <a:pt x="2901" y="636"/>
                    <a:pt x="2865" y="671"/>
                    <a:pt x="2865" y="716"/>
                  </a:cubicBezTo>
                  <a:cubicBezTo>
                    <a:pt x="2865" y="784"/>
                    <a:pt x="2865" y="784"/>
                    <a:pt x="2865" y="784"/>
                  </a:cubicBezTo>
                  <a:cubicBezTo>
                    <a:pt x="2865" y="828"/>
                    <a:pt x="2901" y="864"/>
                    <a:pt x="2945" y="864"/>
                  </a:cubicBezTo>
                  <a:cubicBezTo>
                    <a:pt x="2674" y="868"/>
                    <a:pt x="2674" y="868"/>
                    <a:pt x="2674" y="868"/>
                  </a:cubicBezTo>
                  <a:cubicBezTo>
                    <a:pt x="2674" y="581"/>
                    <a:pt x="2674" y="581"/>
                    <a:pt x="2674" y="581"/>
                  </a:cubicBezTo>
                  <a:cubicBezTo>
                    <a:pt x="2786" y="566"/>
                    <a:pt x="2873" y="470"/>
                    <a:pt x="2873" y="354"/>
                  </a:cubicBezTo>
                  <a:cubicBezTo>
                    <a:pt x="2873" y="226"/>
                    <a:pt x="2770" y="124"/>
                    <a:pt x="2643" y="124"/>
                  </a:cubicBezTo>
                  <a:cubicBezTo>
                    <a:pt x="2516" y="124"/>
                    <a:pt x="2413" y="226"/>
                    <a:pt x="2413" y="354"/>
                  </a:cubicBezTo>
                  <a:cubicBezTo>
                    <a:pt x="2413" y="470"/>
                    <a:pt x="2499" y="566"/>
                    <a:pt x="2611" y="581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505" y="868"/>
                    <a:pt x="2505" y="868"/>
                    <a:pt x="2505" y="868"/>
                  </a:cubicBezTo>
                  <a:cubicBezTo>
                    <a:pt x="2549" y="868"/>
                    <a:pt x="2585" y="832"/>
                    <a:pt x="2585" y="788"/>
                  </a:cubicBezTo>
                  <a:cubicBezTo>
                    <a:pt x="2585" y="704"/>
                    <a:pt x="2585" y="704"/>
                    <a:pt x="2585" y="704"/>
                  </a:cubicBezTo>
                  <a:cubicBezTo>
                    <a:pt x="2585" y="659"/>
                    <a:pt x="2549" y="624"/>
                    <a:pt x="2505" y="624"/>
                  </a:cubicBezTo>
                  <a:cubicBezTo>
                    <a:pt x="911" y="624"/>
                    <a:pt x="911" y="624"/>
                    <a:pt x="911" y="624"/>
                  </a:cubicBezTo>
                  <a:cubicBezTo>
                    <a:pt x="605" y="624"/>
                    <a:pt x="605" y="624"/>
                    <a:pt x="605" y="624"/>
                  </a:cubicBezTo>
                  <a:cubicBezTo>
                    <a:pt x="561" y="624"/>
                    <a:pt x="525" y="659"/>
                    <a:pt x="525" y="704"/>
                  </a:cubicBezTo>
                  <a:cubicBezTo>
                    <a:pt x="525" y="788"/>
                    <a:pt x="525" y="788"/>
                    <a:pt x="525" y="788"/>
                  </a:cubicBezTo>
                  <a:cubicBezTo>
                    <a:pt x="525" y="832"/>
                    <a:pt x="561" y="868"/>
                    <a:pt x="605" y="868"/>
                  </a:cubicBezTo>
                  <a:cubicBezTo>
                    <a:pt x="361" y="868"/>
                    <a:pt x="361" y="868"/>
                    <a:pt x="361" y="868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474" y="555"/>
                    <a:pt x="561" y="458"/>
                    <a:pt x="561" y="342"/>
                  </a:cubicBezTo>
                  <a:cubicBezTo>
                    <a:pt x="561" y="214"/>
                    <a:pt x="458" y="112"/>
                    <a:pt x="331" y="112"/>
                  </a:cubicBezTo>
                  <a:cubicBezTo>
                    <a:pt x="204" y="112"/>
                    <a:pt x="101" y="214"/>
                    <a:pt x="101" y="342"/>
                  </a:cubicBezTo>
                  <a:cubicBezTo>
                    <a:pt x="101" y="462"/>
                    <a:pt x="194" y="562"/>
                    <a:pt x="313" y="571"/>
                  </a:cubicBezTo>
                  <a:cubicBezTo>
                    <a:pt x="313" y="868"/>
                    <a:pt x="313" y="868"/>
                    <a:pt x="313" y="868"/>
                  </a:cubicBezTo>
                  <a:cubicBezTo>
                    <a:pt x="223" y="868"/>
                    <a:pt x="223" y="868"/>
                    <a:pt x="223" y="868"/>
                  </a:cubicBezTo>
                  <a:cubicBezTo>
                    <a:pt x="250" y="855"/>
                    <a:pt x="269" y="827"/>
                    <a:pt x="269" y="796"/>
                  </a:cubicBezTo>
                  <a:cubicBezTo>
                    <a:pt x="269" y="728"/>
                    <a:pt x="269" y="728"/>
                    <a:pt x="269" y="728"/>
                  </a:cubicBezTo>
                  <a:cubicBezTo>
                    <a:pt x="269" y="683"/>
                    <a:pt x="233" y="648"/>
                    <a:pt x="189" y="648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930"/>
                    <a:pt x="0" y="930"/>
                    <a:pt x="0" y="930"/>
                  </a:cubicBezTo>
                  <a:cubicBezTo>
                    <a:pt x="3200" y="930"/>
                    <a:pt x="3200" y="930"/>
                    <a:pt x="3200" y="930"/>
                  </a:cubicBezTo>
                  <a:cubicBezTo>
                    <a:pt x="3200" y="0"/>
                    <a:pt x="3200" y="0"/>
                    <a:pt x="3200" y="0"/>
                  </a:cubicBezTo>
                  <a:cubicBezTo>
                    <a:pt x="3196" y="0"/>
                    <a:pt x="3191" y="0"/>
                    <a:pt x="3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196" y="3423412"/>
            <a:ext cx="6952501" cy="239625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818398"/>
            <a:ext cx="5911427" cy="1860129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920337" y="3911675"/>
            <a:ext cx="2790656" cy="264125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188640"/>
            <a:ext cx="1527724" cy="958690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635" y="1578623"/>
            <a:ext cx="918124" cy="576149"/>
          </a:xfrm>
          <a:prstGeom prst="rect">
            <a:avLst/>
          </a:pr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2234" y="203197"/>
            <a:ext cx="918124" cy="576149"/>
          </a:xfrm>
          <a:prstGeom prst="rect">
            <a:avLst/>
          </a:prstGeom>
        </p:spPr>
      </p:pic>
      <p:pic>
        <p:nvPicPr>
          <p:cNvPr id="23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167" y="1225644"/>
            <a:ext cx="918124" cy="576149"/>
          </a:xfrm>
          <a:prstGeom prst="rect">
            <a:avLst/>
          </a:prstGeom>
        </p:spPr>
      </p:pic>
      <p:pic>
        <p:nvPicPr>
          <p:cNvPr id="24" name="Picture 23" descr="Text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19" b="52509"/>
          <a:stretch>
            <a:fillRect/>
          </a:stretch>
        </p:blipFill>
        <p:spPr>
          <a:xfrm>
            <a:off x="3450130" y="524402"/>
            <a:ext cx="5576385" cy="1040578"/>
          </a:xfrm>
          <a:prstGeom prst="rect">
            <a:avLst/>
          </a:prstGeom>
        </p:spPr>
      </p:pic>
      <p:pic>
        <p:nvPicPr>
          <p:cNvPr id="25" name="Picture 24" descr="Text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1" b="52509"/>
          <a:stretch>
            <a:fillRect/>
          </a:stretch>
        </p:blipFill>
        <p:spPr>
          <a:xfrm>
            <a:off x="4505320" y="1606585"/>
            <a:ext cx="3466004" cy="1040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2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09494" y="1029532"/>
            <a:ext cx="11773012" cy="5828468"/>
            <a:chOff x="1411077" y="779346"/>
            <a:chExt cx="9217024" cy="5080118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1411077" y="779346"/>
              <a:ext cx="9217024" cy="50801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1596684" y="971321"/>
              <a:ext cx="8819796" cy="46179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33" y="4957665"/>
            <a:ext cx="1197463" cy="15539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69215" y="32895"/>
            <a:ext cx="7985649" cy="2243977"/>
            <a:chOff x="4169215" y="32895"/>
            <a:chExt cx="7985649" cy="2243977"/>
          </a:xfrm>
        </p:grpSpPr>
        <p:pic>
          <p:nvPicPr>
            <p:cNvPr id="2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4169215" y="32895"/>
              <a:ext cx="7985649" cy="224397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15385" y="381735"/>
              <a:ext cx="67580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 đoạn văn em yêu thích trong  một bài đọc tìm được ở bài tập 1.</a:t>
              </a:r>
              <a:endParaRPr lang="en-US" sz="36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269990"/>
            <a:ext cx="4343613" cy="2093884"/>
            <a:chOff x="5876916" y="975793"/>
            <a:chExt cx="4684259" cy="2291409"/>
          </a:xfrm>
        </p:grpSpPr>
        <p:grpSp>
          <p:nvGrpSpPr>
            <p:cNvPr id="7" name="Group 6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9" name="图片 2" descr="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0" name="图片 1" descr="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11" name="图片 2" descr="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8" name="Rounded Rectangle 20"/>
            <p:cNvSpPr/>
            <p:nvPr/>
          </p:nvSpPr>
          <p:spPr>
            <a:xfrm>
              <a:off x="6435761" y="2498115"/>
              <a:ext cx="3818223" cy="76908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780" y="2203113"/>
            <a:ext cx="5276849" cy="1876424"/>
          </a:xfrm>
          <a:prstGeom prst="rect">
            <a:avLst/>
          </a:prstGeom>
        </p:spPr>
      </p:pic>
      <p:pic>
        <p:nvPicPr>
          <p:cNvPr id="31" name="图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766" y="5135808"/>
            <a:ext cx="256937" cy="122176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385407" y="4300435"/>
            <a:ext cx="1553264" cy="1968916"/>
            <a:chOff x="4651376" y="2060575"/>
            <a:chExt cx="2735263" cy="3294064"/>
          </a:xfrm>
        </p:grpSpPr>
        <p:sp>
          <p:nvSpPr>
            <p:cNvPr id="33" name="Freeform 5"/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6"/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Oval 7"/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Oval 8"/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Oval 9"/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Oval 11"/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Oval 13"/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19"/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371107" y="5909207"/>
            <a:ext cx="653301" cy="546694"/>
            <a:chOff x="5184776" y="6189663"/>
            <a:chExt cx="992188" cy="989013"/>
          </a:xfrm>
        </p:grpSpPr>
        <p:sp>
          <p:nvSpPr>
            <p:cNvPr id="51" name="Freeform 26"/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27"/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53" name="图片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47431">
            <a:off x="8970675" y="5288185"/>
            <a:ext cx="354982" cy="149737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3" y="1999807"/>
            <a:ext cx="2914261" cy="17210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7" y="4290676"/>
            <a:ext cx="2943802" cy="173846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95" y="4183047"/>
            <a:ext cx="2914375" cy="178431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58" y="1510621"/>
            <a:ext cx="3809613" cy="2351613"/>
          </a:xfrm>
          <a:prstGeom prst="rect">
            <a:avLst/>
          </a:prstGeom>
        </p:spPr>
      </p:pic>
      <p:sp>
        <p:nvSpPr>
          <p:cNvPr id="58" name="Rectangle: Rounded Corners 57"/>
          <p:cNvSpPr/>
          <p:nvPr/>
        </p:nvSpPr>
        <p:spPr>
          <a:xfrm>
            <a:off x="3595852" y="5912365"/>
            <a:ext cx="3127223" cy="617274"/>
          </a:xfrm>
          <a:prstGeom prst="roundRect">
            <a:avLst/>
          </a:prstGeom>
          <a:solidFill>
            <a:srgbClr val="FFDEA3"/>
          </a:solidFill>
          <a:ln>
            <a:solidFill>
              <a:srgbClr val="FFA1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97349" y="3594714"/>
            <a:ext cx="3434467" cy="6760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: Rounded Corners 59"/>
          <p:cNvSpPr/>
          <p:nvPr/>
        </p:nvSpPr>
        <p:spPr>
          <a:xfrm>
            <a:off x="3793880" y="3641813"/>
            <a:ext cx="2791344" cy="663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329154" y="5871368"/>
            <a:ext cx="3109690" cy="602837"/>
          </a:xfrm>
          <a:prstGeom prst="roundRect">
            <a:avLst/>
          </a:prstGeom>
          <a:solidFill>
            <a:srgbClr val="FFA3A3"/>
          </a:solidFill>
          <a:ln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9" grpId="0" animBg="1"/>
          <p:bldP spid="60" grpId="0" animBg="1"/>
          <p:bldP spid="6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9" grpId="0" animBg="1"/>
          <p:bldP spid="60" grpId="0" animBg="1"/>
          <p:bldP spid="6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ctangle: Rounded Corners 369"/>
          <p:cNvSpPr/>
          <p:nvPr/>
        </p:nvSpPr>
        <p:spPr>
          <a:xfrm>
            <a:off x="383998" y="759179"/>
            <a:ext cx="11371573" cy="586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2" name="图片 71"/>
          <p:cNvPicPr>
            <a:picLocks noChangeAspect="1"/>
          </p:cNvPicPr>
          <p:nvPr/>
        </p:nvPicPr>
        <p:blipFill>
          <a:blip r:embed="rId1">
            <a:lum bright="-40000" contrast="-20000"/>
          </a:blip>
          <a:stretch>
            <a:fillRect/>
          </a:stretch>
        </p:blipFill>
        <p:spPr>
          <a:xfrm>
            <a:off x="3497553" y="1310415"/>
            <a:ext cx="6120000" cy="4563511"/>
          </a:xfrm>
          <a:prstGeom prst="rect">
            <a:avLst/>
          </a:prstGeom>
        </p:spPr>
      </p:pic>
      <p:grpSp>
        <p:nvGrpSpPr>
          <p:cNvPr id="373" name="Group 372"/>
          <p:cNvGrpSpPr/>
          <p:nvPr/>
        </p:nvGrpSpPr>
        <p:grpSpPr>
          <a:xfrm>
            <a:off x="77724" y="896538"/>
            <a:ext cx="3411065" cy="2202564"/>
            <a:chOff x="5876916" y="975793"/>
            <a:chExt cx="4684259" cy="2660707"/>
          </a:xfrm>
        </p:grpSpPr>
        <p:grpSp>
          <p:nvGrpSpPr>
            <p:cNvPr id="374" name="Group 37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76" name="图片 2" descr="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77" name="图片 1" descr="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78" name="图片 2" descr="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75" name="Rounded Rectangle 20"/>
            <p:cNvSpPr/>
            <p:nvPr/>
          </p:nvSpPr>
          <p:spPr>
            <a:xfrm>
              <a:off x="6320168" y="2498113"/>
              <a:ext cx="4107821" cy="113838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kern="0">
                  <a:solidFill>
                    <a:srgbClr val="C00000"/>
                  </a:solidFill>
                  <a:latin typeface="Calibri" panose="020F0502020204030204"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72" name="Picture 371" descr="A picture containing toy, doll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01" y="3652118"/>
            <a:ext cx="2679197" cy="3121158"/>
          </a:xfrm>
          <a:prstGeom prst="rect">
            <a:avLst/>
          </a:prstGeom>
        </p:spPr>
      </p:pic>
      <p:sp>
        <p:nvSpPr>
          <p:cNvPr id="379" name="TextBox 378"/>
          <p:cNvSpPr txBox="1"/>
          <p:nvPr/>
        </p:nvSpPr>
        <p:spPr>
          <a:xfrm>
            <a:off x="4055862" y="2119110"/>
            <a:ext cx="430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VẬT YÊU THÍCH</a:t>
            </a:r>
            <a:endParaRPr lang="en-US" sz="3600" b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0982" y="206244"/>
            <a:ext cx="9869808" cy="738219"/>
            <a:chOff x="700982" y="206244"/>
            <a:chExt cx="9869808" cy="738219"/>
          </a:xfrm>
        </p:grpSpPr>
        <p:sp>
          <p:nvSpPr>
            <p:cNvPr id="380" name="Rectangle: Rounded Corners 379"/>
            <p:cNvSpPr/>
            <p:nvPr/>
          </p:nvSpPr>
          <p:spPr>
            <a:xfrm>
              <a:off x="700982" y="206244"/>
              <a:ext cx="9761198" cy="73821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809592" y="312802"/>
              <a:ext cx="97611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Calibri" panose="020F0502020204030204" pitchFamily="34" charset="0"/>
                  <a:cs typeface="Calibri" panose="020F0502020204030204" pitchFamily="34" charset="0"/>
                </a:rPr>
                <a:t>Trao đổi với bạn về một nhân vật em thích theo gợi ý sau:</a:t>
              </a:r>
              <a:endParaRPr lang="en-US" sz="3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4" name="TextBox 403"/>
          <p:cNvSpPr txBox="1"/>
          <p:nvPr/>
        </p:nvSpPr>
        <p:spPr>
          <a:xfrm>
            <a:off x="4372698" y="2944615"/>
            <a:ext cx="43065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4323931" y="3840221"/>
            <a:ext cx="43065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4372698" y="4739571"/>
            <a:ext cx="49227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2" name="Picture 381" descr="A picture containing lamp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57" y="2926843"/>
            <a:ext cx="634799" cy="634799"/>
          </a:xfrm>
          <a:prstGeom prst="rect">
            <a:avLst/>
          </a:prstGeom>
        </p:spPr>
      </p:pic>
      <p:pic>
        <p:nvPicPr>
          <p:cNvPr id="409" name="Picture 408" descr="A picture containing lamp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80" y="3774414"/>
            <a:ext cx="634799" cy="634799"/>
          </a:xfrm>
          <a:prstGeom prst="rect">
            <a:avLst/>
          </a:prstGeom>
        </p:spPr>
      </p:pic>
      <p:pic>
        <p:nvPicPr>
          <p:cNvPr id="410" name="Picture 409" descr="A picture containing lamp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03" y="4621985"/>
            <a:ext cx="634799" cy="634799"/>
          </a:xfrm>
          <a:prstGeom prst="rect">
            <a:avLst/>
          </a:prstGeom>
        </p:spPr>
      </p:pic>
      <p:pic>
        <p:nvPicPr>
          <p:cNvPr id="4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6" y="4149188"/>
            <a:ext cx="1351246" cy="2480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0"/>
      <p:bldP spid="404" grpId="0"/>
      <p:bldP spid="405" grpId="0"/>
      <p:bldP spid="4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roup 295"/>
          <p:cNvGrpSpPr/>
          <p:nvPr/>
        </p:nvGrpSpPr>
        <p:grpSpPr>
          <a:xfrm>
            <a:off x="77017" y="4072130"/>
            <a:ext cx="5049613" cy="2660549"/>
            <a:chOff x="77017" y="4072130"/>
            <a:chExt cx="5049613" cy="26605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29399" r="-1041" b="19151"/>
            <a:stretch>
              <a:fillRect/>
            </a:stretch>
          </p:blipFill>
          <p:spPr>
            <a:xfrm rot="20204440" flipH="1">
              <a:off x="77017" y="4072130"/>
              <a:ext cx="5049613" cy="2660549"/>
            </a:xfrm>
            <a:prstGeom prst="rect">
              <a:avLst/>
            </a:prstGeom>
          </p:spPr>
        </p:pic>
        <p:sp>
          <p:nvSpPr>
            <p:cNvPr id="184" name="Rectangle: Rounded Corners 183"/>
            <p:cNvSpPr/>
            <p:nvPr/>
          </p:nvSpPr>
          <p:spPr>
            <a:xfrm rot="20608496">
              <a:off x="1738590" y="5091141"/>
              <a:ext cx="1978035" cy="294886"/>
            </a:xfrm>
            <a:prstGeom prst="roundRect">
              <a:avLst/>
            </a:prstGeom>
            <a:solidFill>
              <a:srgbClr val="FFE697"/>
            </a:solidFill>
            <a:ln>
              <a:solidFill>
                <a:srgbClr val="FFE6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 rot="20480770">
            <a:off x="1767543" y="4949170"/>
            <a:ext cx="2042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Tên nhân vật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3" name="Group 282"/>
          <p:cNvGrpSpPr/>
          <p:nvPr/>
        </p:nvGrpSpPr>
        <p:grpSpPr>
          <a:xfrm>
            <a:off x="3069267" y="1463957"/>
            <a:ext cx="4175249" cy="2672017"/>
            <a:chOff x="2862996" y="980728"/>
            <a:chExt cx="3079104" cy="2326154"/>
          </a:xfrm>
        </p:grpSpPr>
        <p:pic>
          <p:nvPicPr>
            <p:cNvPr id="279" name="Picture 2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99" b="66081"/>
            <a:stretch>
              <a:fillRect/>
            </a:stretch>
          </p:blipFill>
          <p:spPr>
            <a:xfrm flipH="1">
              <a:off x="2862996" y="980728"/>
              <a:ext cx="3079104" cy="2326154"/>
            </a:xfrm>
            <a:prstGeom prst="rect">
              <a:avLst/>
            </a:prstGeom>
          </p:spPr>
        </p:pic>
        <p:sp>
          <p:nvSpPr>
            <p:cNvPr id="280" name="Rectangle: Rounded Corners 279"/>
            <p:cNvSpPr/>
            <p:nvPr/>
          </p:nvSpPr>
          <p:spPr>
            <a:xfrm>
              <a:off x="4007768" y="2168860"/>
              <a:ext cx="1296144" cy="720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: Rounded Corners 280"/>
            <p:cNvSpPr/>
            <p:nvPr/>
          </p:nvSpPr>
          <p:spPr>
            <a:xfrm>
              <a:off x="3754476" y="2445125"/>
              <a:ext cx="1765460" cy="720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: Rounded Corners 281"/>
            <p:cNvSpPr/>
            <p:nvPr/>
          </p:nvSpPr>
          <p:spPr>
            <a:xfrm>
              <a:off x="4007768" y="2708919"/>
              <a:ext cx="1258876" cy="844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4" name="TextBox 283"/>
          <p:cNvSpPr txBox="1"/>
          <p:nvPr/>
        </p:nvSpPr>
        <p:spPr>
          <a:xfrm>
            <a:off x="4278109" y="2888568"/>
            <a:ext cx="184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0" name="Group 289"/>
          <p:cNvGrpSpPr/>
          <p:nvPr/>
        </p:nvGrpSpPr>
        <p:grpSpPr>
          <a:xfrm>
            <a:off x="6922240" y="899204"/>
            <a:ext cx="5650993" cy="2324632"/>
            <a:chOff x="6746469" y="218400"/>
            <a:chExt cx="5650993" cy="2324632"/>
          </a:xfrm>
        </p:grpSpPr>
        <p:pic>
          <p:nvPicPr>
            <p:cNvPr id="278" name="Picture 2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7" t="30911" r="17033" b="23940"/>
            <a:stretch>
              <a:fillRect/>
            </a:stretch>
          </p:blipFill>
          <p:spPr>
            <a:xfrm flipH="1">
              <a:off x="6746469" y="218400"/>
              <a:ext cx="5650993" cy="2324632"/>
            </a:xfrm>
            <a:prstGeom prst="rect">
              <a:avLst/>
            </a:prstGeom>
          </p:spPr>
        </p:pic>
        <p:sp>
          <p:nvSpPr>
            <p:cNvPr id="285" name="Rectangle: Rounded Corners 284"/>
            <p:cNvSpPr/>
            <p:nvPr/>
          </p:nvSpPr>
          <p:spPr>
            <a:xfrm>
              <a:off x="8184232" y="893290"/>
              <a:ext cx="2304256" cy="8795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: Rounded Corners 285"/>
            <p:cNvSpPr/>
            <p:nvPr/>
          </p:nvSpPr>
          <p:spPr>
            <a:xfrm>
              <a:off x="8127032" y="1567368"/>
              <a:ext cx="3024336" cy="303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: Rounded Corners 286"/>
            <p:cNvSpPr/>
            <p:nvPr/>
          </p:nvSpPr>
          <p:spPr>
            <a:xfrm>
              <a:off x="9624392" y="1165892"/>
              <a:ext cx="1526976" cy="303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: Rounded Corners 287"/>
            <p:cNvSpPr/>
            <p:nvPr/>
          </p:nvSpPr>
          <p:spPr>
            <a:xfrm>
              <a:off x="9336360" y="910050"/>
              <a:ext cx="1526976" cy="303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: Rounded Corners 288"/>
            <p:cNvSpPr/>
            <p:nvPr/>
          </p:nvSpPr>
          <p:spPr>
            <a:xfrm>
              <a:off x="9791843" y="1086787"/>
              <a:ext cx="1526976" cy="303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1" name="TextBox 290"/>
          <p:cNvSpPr txBox="1"/>
          <p:nvPr/>
        </p:nvSpPr>
        <p:spPr>
          <a:xfrm>
            <a:off x="8047950" y="1747843"/>
            <a:ext cx="3109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2" name="Freeform: Shape 291"/>
          <p:cNvSpPr/>
          <p:nvPr/>
        </p:nvSpPr>
        <p:spPr>
          <a:xfrm>
            <a:off x="299359" y="173021"/>
            <a:ext cx="8366480" cy="669873"/>
          </a:xfrm>
          <a:custGeom>
            <a:avLst/>
            <a:gdLst>
              <a:gd name="connsiteX0" fmla="*/ 831065 w 10528376"/>
              <a:gd name="connsiteY0" fmla="*/ 0 h 1541992"/>
              <a:gd name="connsiteX1" fmla="*/ 847531 w 10528376"/>
              <a:gd name="connsiteY1" fmla="*/ 0 h 1541992"/>
              <a:gd name="connsiteX2" fmla="*/ 10528376 w 10528376"/>
              <a:gd name="connsiteY2" fmla="*/ 0 h 1541992"/>
              <a:gd name="connsiteX3" fmla="*/ 10528376 w 10528376"/>
              <a:gd name="connsiteY3" fmla="*/ 1541991 h 1541992"/>
              <a:gd name="connsiteX4" fmla="*/ 847553 w 10528376"/>
              <a:gd name="connsiteY4" fmla="*/ 1541991 h 1541992"/>
              <a:gd name="connsiteX5" fmla="*/ 847531 w 10528376"/>
              <a:gd name="connsiteY5" fmla="*/ 1541992 h 1541992"/>
              <a:gd name="connsiteX6" fmla="*/ 847509 w 10528376"/>
              <a:gd name="connsiteY6" fmla="*/ 1541991 h 1541992"/>
              <a:gd name="connsiteX7" fmla="*/ 831065 w 10528376"/>
              <a:gd name="connsiteY7" fmla="*/ 1541991 h 1541992"/>
              <a:gd name="connsiteX8" fmla="*/ 831065 w 10528376"/>
              <a:gd name="connsiteY8" fmla="*/ 1541236 h 1541992"/>
              <a:gd name="connsiteX9" fmla="*/ 760876 w 10528376"/>
              <a:gd name="connsiteY9" fmla="*/ 1538011 h 1541992"/>
              <a:gd name="connsiteX10" fmla="*/ 0 w 10528376"/>
              <a:gd name="connsiteY10" fmla="*/ 770996 h 1541992"/>
              <a:gd name="connsiteX11" fmla="*/ 760876 w 10528376"/>
              <a:gd name="connsiteY11" fmla="*/ 3981 h 1541992"/>
              <a:gd name="connsiteX12" fmla="*/ 831065 w 10528376"/>
              <a:gd name="connsiteY12" fmla="*/ 756 h 154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528376" h="1541992">
                <a:moveTo>
                  <a:pt x="831065" y="0"/>
                </a:moveTo>
                <a:lnTo>
                  <a:pt x="847531" y="0"/>
                </a:lnTo>
                <a:lnTo>
                  <a:pt x="10528376" y="0"/>
                </a:lnTo>
                <a:lnTo>
                  <a:pt x="10528376" y="1541991"/>
                </a:lnTo>
                <a:lnTo>
                  <a:pt x="847553" y="1541991"/>
                </a:lnTo>
                <a:lnTo>
                  <a:pt x="847531" y="1541992"/>
                </a:lnTo>
                <a:lnTo>
                  <a:pt x="847509" y="1541991"/>
                </a:lnTo>
                <a:lnTo>
                  <a:pt x="831065" y="1541991"/>
                </a:lnTo>
                <a:lnTo>
                  <a:pt x="831065" y="1541236"/>
                </a:lnTo>
                <a:lnTo>
                  <a:pt x="760876" y="1538011"/>
                </a:lnTo>
                <a:cubicBezTo>
                  <a:pt x="333504" y="1498529"/>
                  <a:pt x="0" y="1170192"/>
                  <a:pt x="0" y="770996"/>
                </a:cubicBezTo>
                <a:cubicBezTo>
                  <a:pt x="0" y="371800"/>
                  <a:pt x="333504" y="43463"/>
                  <a:pt x="760876" y="3981"/>
                </a:cubicBezTo>
                <a:lnTo>
                  <a:pt x="831065" y="756"/>
                </a:lnTo>
                <a:close/>
              </a:path>
            </a:pathLst>
          </a:custGeom>
          <a:solidFill>
            <a:schemeClr val="bg1"/>
          </a:solidFill>
          <a:ln w="1905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3" name="Group 292"/>
          <p:cNvGrpSpPr/>
          <p:nvPr/>
        </p:nvGrpSpPr>
        <p:grpSpPr>
          <a:xfrm>
            <a:off x="291803" y="-20291"/>
            <a:ext cx="11851332" cy="1093061"/>
            <a:chOff x="1702498" y="647911"/>
            <a:chExt cx="11052448" cy="1093061"/>
          </a:xfrm>
        </p:grpSpPr>
        <p:sp>
          <p:nvSpPr>
            <p:cNvPr id="294" name="TextBox 293"/>
            <p:cNvSpPr txBox="1"/>
            <p:nvPr/>
          </p:nvSpPr>
          <p:spPr>
            <a:xfrm>
              <a:off x="4155253" y="867494"/>
              <a:ext cx="85996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Chia sẻ về nhân vật em yêu thích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5" name="Picture 29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75" y1="24877" x2="19250" y2="68473"/>
                          <a14:foregroundMark x1="7250" y1="74384" x2="35375" y2="83744"/>
                          <a14:foregroundMark x1="30000" y1="49015" x2="49125" y2="76601"/>
                          <a14:foregroundMark x1="28000" y1="60345" x2="38000" y2="38916"/>
                          <a14:foregroundMark x1="59875" y1="32759" x2="66250" y2="35961"/>
                          <a14:foregroundMark x1="55125" y1="41133" x2="64500" y2="53695"/>
                          <a14:foregroundMark x1="66875" y1="52463" x2="79375" y2="42857"/>
                          <a14:foregroundMark x1="74625" y1="22906" x2="78625" y2="22906"/>
                          <a14:foregroundMark x1="76250" y1="74384" x2="81750" y2="79557"/>
                          <a14:foregroundMark x1="11625" y1="96552" x2="94750" y2="71429"/>
                          <a14:foregroundMark x1="5625" y1="70197" x2="7500" y2="92365"/>
                          <a14:foregroundMark x1="9250" y1="63300" x2="15875" y2="60837"/>
                          <a14:foregroundMark x1="3250" y1="46798" x2="5500" y2="22414"/>
                          <a14:foregroundMark x1="7875" y1="22414" x2="18875" y2="22660"/>
                          <a14:foregroundMark x1="24000" y1="71921" x2="60875" y2="71429"/>
                          <a14:foregroundMark x1="44500" y1="41872" x2="44625" y2="45320"/>
                          <a14:foregroundMark x1="35500" y1="97537" x2="84250" y2="97291"/>
                          <a14:foregroundMark x1="28250" y1="98276" x2="42125" y2="98276"/>
                          <a14:foregroundMark x1="32000" y1="77094" x2="54625" y2="78325"/>
                          <a14:foregroundMark x1="66500" y1="87931" x2="75000" y2="92857"/>
                          <a14:foregroundMark x1="46625" y1="96305" x2="51000" y2="91626"/>
                          <a14:foregroundMark x1="83625" y1="84236" x2="92000" y2="76355"/>
                          <a14:foregroundMark x1="95500" y1="59606" x2="95375" y2="90394"/>
                          <a14:foregroundMark x1="88250" y1="88670" x2="95000" y2="98768"/>
                          <a14:foregroundMark x1="69875" y1="48030" x2="75500" y2="42857"/>
                          <a14:foregroundMark x1="25625" y1="46798" x2="30875" y2="46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498" y="647911"/>
              <a:ext cx="2153814" cy="1093061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284" grpId="0"/>
      <p:bldP spid="291" grpId="0"/>
      <p:bldP spid="2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1446550" y="1556792"/>
            <a:ext cx="8393866" cy="4680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/>
        </p:nvSpPr>
        <p:spPr>
          <a:xfrm>
            <a:off x="299358" y="173021"/>
            <a:ext cx="10981217" cy="669873"/>
          </a:xfrm>
          <a:custGeom>
            <a:avLst/>
            <a:gdLst>
              <a:gd name="connsiteX0" fmla="*/ 831065 w 10528376"/>
              <a:gd name="connsiteY0" fmla="*/ 0 h 1541992"/>
              <a:gd name="connsiteX1" fmla="*/ 847531 w 10528376"/>
              <a:gd name="connsiteY1" fmla="*/ 0 h 1541992"/>
              <a:gd name="connsiteX2" fmla="*/ 10528376 w 10528376"/>
              <a:gd name="connsiteY2" fmla="*/ 0 h 1541992"/>
              <a:gd name="connsiteX3" fmla="*/ 10528376 w 10528376"/>
              <a:gd name="connsiteY3" fmla="*/ 1541991 h 1541992"/>
              <a:gd name="connsiteX4" fmla="*/ 847553 w 10528376"/>
              <a:gd name="connsiteY4" fmla="*/ 1541991 h 1541992"/>
              <a:gd name="connsiteX5" fmla="*/ 847531 w 10528376"/>
              <a:gd name="connsiteY5" fmla="*/ 1541992 h 1541992"/>
              <a:gd name="connsiteX6" fmla="*/ 847509 w 10528376"/>
              <a:gd name="connsiteY6" fmla="*/ 1541991 h 1541992"/>
              <a:gd name="connsiteX7" fmla="*/ 831065 w 10528376"/>
              <a:gd name="connsiteY7" fmla="*/ 1541991 h 1541992"/>
              <a:gd name="connsiteX8" fmla="*/ 831065 w 10528376"/>
              <a:gd name="connsiteY8" fmla="*/ 1541236 h 1541992"/>
              <a:gd name="connsiteX9" fmla="*/ 760876 w 10528376"/>
              <a:gd name="connsiteY9" fmla="*/ 1538011 h 1541992"/>
              <a:gd name="connsiteX10" fmla="*/ 0 w 10528376"/>
              <a:gd name="connsiteY10" fmla="*/ 770996 h 1541992"/>
              <a:gd name="connsiteX11" fmla="*/ 760876 w 10528376"/>
              <a:gd name="connsiteY11" fmla="*/ 3981 h 1541992"/>
              <a:gd name="connsiteX12" fmla="*/ 831065 w 10528376"/>
              <a:gd name="connsiteY12" fmla="*/ 756 h 154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528376" h="1541992">
                <a:moveTo>
                  <a:pt x="831065" y="0"/>
                </a:moveTo>
                <a:lnTo>
                  <a:pt x="847531" y="0"/>
                </a:lnTo>
                <a:lnTo>
                  <a:pt x="10528376" y="0"/>
                </a:lnTo>
                <a:lnTo>
                  <a:pt x="10528376" y="1541991"/>
                </a:lnTo>
                <a:lnTo>
                  <a:pt x="847553" y="1541991"/>
                </a:lnTo>
                <a:lnTo>
                  <a:pt x="847531" y="1541992"/>
                </a:lnTo>
                <a:lnTo>
                  <a:pt x="847509" y="1541991"/>
                </a:lnTo>
                <a:lnTo>
                  <a:pt x="831065" y="1541991"/>
                </a:lnTo>
                <a:lnTo>
                  <a:pt x="831065" y="1541236"/>
                </a:lnTo>
                <a:lnTo>
                  <a:pt x="760876" y="1538011"/>
                </a:lnTo>
                <a:cubicBezTo>
                  <a:pt x="333504" y="1498529"/>
                  <a:pt x="0" y="1170192"/>
                  <a:pt x="0" y="770996"/>
                </a:cubicBezTo>
                <a:cubicBezTo>
                  <a:pt x="0" y="371800"/>
                  <a:pt x="333504" y="43463"/>
                  <a:pt x="760876" y="3981"/>
                </a:cubicBezTo>
                <a:lnTo>
                  <a:pt x="831065" y="756"/>
                </a:lnTo>
                <a:close/>
              </a:path>
            </a:pathLst>
          </a:custGeom>
          <a:solidFill>
            <a:schemeClr val="bg1"/>
          </a:solidFill>
          <a:ln w="1905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88" y="3839764"/>
            <a:ext cx="2435064" cy="18902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1803" y="-20291"/>
            <a:ext cx="11851332" cy="1093061"/>
            <a:chOff x="1702498" y="647911"/>
            <a:chExt cx="11052448" cy="1093061"/>
          </a:xfrm>
        </p:grpSpPr>
        <p:sp>
          <p:nvSpPr>
            <p:cNvPr id="6" name="TextBox 5"/>
            <p:cNvSpPr txBox="1"/>
            <p:nvPr/>
          </p:nvSpPr>
          <p:spPr>
            <a:xfrm>
              <a:off x="4155253" y="867494"/>
              <a:ext cx="85996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Viết vào </a:t>
              </a:r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phiếu đọc sách</a:t>
              </a: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điều mà em vừa chia sẻ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375" y1="24877" x2="19250" y2="68473"/>
                          <a14:foregroundMark x1="7250" y1="74384" x2="35375" y2="83744"/>
                          <a14:foregroundMark x1="30000" y1="49015" x2="49125" y2="76601"/>
                          <a14:foregroundMark x1="28000" y1="60345" x2="38000" y2="38916"/>
                          <a14:foregroundMark x1="59875" y1="32759" x2="66250" y2="35961"/>
                          <a14:foregroundMark x1="55125" y1="41133" x2="64500" y2="53695"/>
                          <a14:foregroundMark x1="66875" y1="52463" x2="79375" y2="42857"/>
                          <a14:foregroundMark x1="74625" y1="22906" x2="78625" y2="22906"/>
                          <a14:foregroundMark x1="76250" y1="74384" x2="81750" y2="79557"/>
                          <a14:foregroundMark x1="11625" y1="96552" x2="94750" y2="71429"/>
                          <a14:foregroundMark x1="5625" y1="70197" x2="7500" y2="92365"/>
                          <a14:foregroundMark x1="9250" y1="63300" x2="15875" y2="60837"/>
                          <a14:foregroundMark x1="3250" y1="46798" x2="5500" y2="22414"/>
                          <a14:foregroundMark x1="7875" y1="22414" x2="18875" y2="22660"/>
                          <a14:foregroundMark x1="24000" y1="71921" x2="60875" y2="71429"/>
                          <a14:foregroundMark x1="44500" y1="41872" x2="44625" y2="45320"/>
                          <a14:foregroundMark x1="35500" y1="97537" x2="84250" y2="97291"/>
                          <a14:foregroundMark x1="28250" y1="98276" x2="42125" y2="98276"/>
                          <a14:foregroundMark x1="32000" y1="77094" x2="54625" y2="78325"/>
                          <a14:foregroundMark x1="66500" y1="87931" x2="75000" y2="92857"/>
                          <a14:foregroundMark x1="46625" y1="96305" x2="51000" y2="91626"/>
                          <a14:foregroundMark x1="83625" y1="84236" x2="92000" y2="76355"/>
                          <a14:foregroundMark x1="95500" y1="59606" x2="95375" y2="90394"/>
                          <a14:foregroundMark x1="88250" y1="88670" x2="95000" y2="98768"/>
                          <a14:foregroundMark x1="69875" y1="48030" x2="75500" y2="42857"/>
                          <a14:foregroundMark x1="25625" y1="46798" x2="30875" y2="46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498" y="647911"/>
              <a:ext cx="2153814" cy="1093061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939" y="1988840"/>
            <a:ext cx="7986299" cy="4457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9399" r="-1041" b="19151"/>
          <a:stretch>
            <a:fillRect/>
          </a:stretch>
        </p:blipFill>
        <p:spPr>
          <a:xfrm rot="20204440" flipH="1">
            <a:off x="151422" y="3597834"/>
            <a:ext cx="5049613" cy="2660549"/>
          </a:xfrm>
          <a:prstGeom prst="rect">
            <a:avLst/>
          </a:prstGeom>
        </p:spPr>
      </p:pic>
      <p:sp>
        <p:nvSpPr>
          <p:cNvPr id="184" name="Rectangle: Rounded Corners 183"/>
          <p:cNvSpPr/>
          <p:nvPr/>
        </p:nvSpPr>
        <p:spPr>
          <a:xfrm rot="20608496">
            <a:off x="1859242" y="4600427"/>
            <a:ext cx="1978035" cy="2948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 rot="20480770">
            <a:off x="1794926" y="4472246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…………………..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3" name="Group 282"/>
          <p:cNvGrpSpPr/>
          <p:nvPr/>
        </p:nvGrpSpPr>
        <p:grpSpPr>
          <a:xfrm>
            <a:off x="3143672" y="989661"/>
            <a:ext cx="4175249" cy="2672017"/>
            <a:chOff x="2862996" y="980728"/>
            <a:chExt cx="3079104" cy="2326154"/>
          </a:xfrm>
        </p:grpSpPr>
        <p:pic>
          <p:nvPicPr>
            <p:cNvPr id="279" name="Picture 278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99" b="66081"/>
            <a:stretch>
              <a:fillRect/>
            </a:stretch>
          </p:blipFill>
          <p:spPr>
            <a:xfrm flipH="1">
              <a:off x="2862996" y="980728"/>
              <a:ext cx="3079104" cy="2326154"/>
            </a:xfrm>
            <a:prstGeom prst="rect">
              <a:avLst/>
            </a:prstGeom>
          </p:spPr>
        </p:pic>
        <p:sp>
          <p:nvSpPr>
            <p:cNvPr id="280" name="Rectangle: Rounded Corners 279"/>
            <p:cNvSpPr/>
            <p:nvPr/>
          </p:nvSpPr>
          <p:spPr>
            <a:xfrm>
              <a:off x="4007768" y="2168860"/>
              <a:ext cx="1296144" cy="720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: Rounded Corners 280"/>
            <p:cNvSpPr/>
            <p:nvPr/>
          </p:nvSpPr>
          <p:spPr>
            <a:xfrm>
              <a:off x="3754476" y="2445125"/>
              <a:ext cx="1765460" cy="720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: Rounded Corners 281"/>
            <p:cNvSpPr/>
            <p:nvPr/>
          </p:nvSpPr>
          <p:spPr>
            <a:xfrm>
              <a:off x="4007768" y="2708919"/>
              <a:ext cx="1258876" cy="844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4" name="TextBox 283"/>
          <p:cNvSpPr txBox="1"/>
          <p:nvPr/>
        </p:nvSpPr>
        <p:spPr>
          <a:xfrm>
            <a:off x="4352514" y="2414272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…………………….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0" name="Group 289"/>
          <p:cNvGrpSpPr/>
          <p:nvPr/>
        </p:nvGrpSpPr>
        <p:grpSpPr>
          <a:xfrm>
            <a:off x="6746469" y="218400"/>
            <a:ext cx="5650993" cy="2324632"/>
            <a:chOff x="6746469" y="218400"/>
            <a:chExt cx="5650993" cy="2324632"/>
          </a:xfrm>
        </p:grpSpPr>
        <p:pic>
          <p:nvPicPr>
            <p:cNvPr id="278" name="Picture 277"/>
            <p:cNvPicPr>
              <a:picLocks noChangeAspect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7" t="30911" r="17033" b="23940"/>
            <a:stretch>
              <a:fillRect/>
            </a:stretch>
          </p:blipFill>
          <p:spPr>
            <a:xfrm flipH="1">
              <a:off x="6746469" y="218400"/>
              <a:ext cx="5650993" cy="2324632"/>
            </a:xfrm>
            <a:prstGeom prst="rect">
              <a:avLst/>
            </a:prstGeom>
          </p:spPr>
        </p:pic>
        <p:sp>
          <p:nvSpPr>
            <p:cNvPr id="285" name="Rectangle: Rounded Corners 284"/>
            <p:cNvSpPr/>
            <p:nvPr/>
          </p:nvSpPr>
          <p:spPr>
            <a:xfrm>
              <a:off x="8184232" y="893290"/>
              <a:ext cx="2304256" cy="8795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: Rounded Corners 285"/>
            <p:cNvSpPr/>
            <p:nvPr/>
          </p:nvSpPr>
          <p:spPr>
            <a:xfrm>
              <a:off x="8127032" y="1567368"/>
              <a:ext cx="3024336" cy="303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: Rounded Corners 286"/>
            <p:cNvSpPr/>
            <p:nvPr/>
          </p:nvSpPr>
          <p:spPr>
            <a:xfrm>
              <a:off x="9624392" y="1165892"/>
              <a:ext cx="1526976" cy="303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: Rounded Corners 287"/>
            <p:cNvSpPr/>
            <p:nvPr/>
          </p:nvSpPr>
          <p:spPr>
            <a:xfrm>
              <a:off x="9336360" y="910050"/>
              <a:ext cx="1526976" cy="303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: Rounded Corners 288"/>
            <p:cNvSpPr/>
            <p:nvPr/>
          </p:nvSpPr>
          <p:spPr>
            <a:xfrm>
              <a:off x="9791843" y="1086787"/>
              <a:ext cx="1526976" cy="303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1" name="TextBox 290"/>
          <p:cNvSpPr txBox="1"/>
          <p:nvPr/>
        </p:nvSpPr>
        <p:spPr>
          <a:xfrm>
            <a:off x="7773235" y="737119"/>
            <a:ext cx="35974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…………………………………..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  ……………………………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96" y="131890"/>
            <a:ext cx="6567118" cy="167918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6746469" y="2875893"/>
            <a:ext cx="5271479" cy="3051062"/>
            <a:chOff x="2862996" y="980728"/>
            <a:chExt cx="3079104" cy="232615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99" b="66081"/>
            <a:stretch>
              <a:fillRect/>
            </a:stretch>
          </p:blipFill>
          <p:spPr>
            <a:xfrm flipH="1">
              <a:off x="2862996" y="980728"/>
              <a:ext cx="3079104" cy="2326154"/>
            </a:xfrm>
            <a:prstGeom prst="rect">
              <a:avLst/>
            </a:prstGeom>
          </p:spPr>
        </p:pic>
        <p:sp>
          <p:nvSpPr>
            <p:cNvPr id="27" name="Rectangle: Rounded Corners 26"/>
            <p:cNvSpPr/>
            <p:nvPr/>
          </p:nvSpPr>
          <p:spPr>
            <a:xfrm>
              <a:off x="4007768" y="2168860"/>
              <a:ext cx="1296144" cy="720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/>
            <p:cNvSpPr/>
            <p:nvPr/>
          </p:nvSpPr>
          <p:spPr>
            <a:xfrm>
              <a:off x="3754476" y="2445125"/>
              <a:ext cx="1765460" cy="720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/>
            <p:cNvSpPr/>
            <p:nvPr/>
          </p:nvSpPr>
          <p:spPr>
            <a:xfrm>
              <a:off x="4007768" y="2708919"/>
              <a:ext cx="1258876" cy="844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hape&#10;&#10;Description automatically generated with medium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84" y="4091776"/>
            <a:ext cx="3181035" cy="13743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31079" y="3338555"/>
            <a:ext cx="184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20480770">
            <a:off x="2587629" y="5254630"/>
            <a:ext cx="2042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11848" y="2373668"/>
            <a:ext cx="413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690432" y="1423897"/>
            <a:ext cx="11501568" cy="55660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3772555"/>
            <a:ext cx="1692342" cy="3106837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73" y="116632"/>
            <a:ext cx="2236388" cy="2902118"/>
          </a:xfrm>
          <a:prstGeom prst="rect">
            <a:avLst/>
          </a:prstGeom>
        </p:spPr>
      </p:pic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708920"/>
            <a:ext cx="8270103" cy="2602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3472" y="275671"/>
            <a:ext cx="10513168" cy="849073"/>
            <a:chOff x="756055" y="1175657"/>
            <a:chExt cx="9041088" cy="885932"/>
          </a:xfrm>
        </p:grpSpPr>
        <p:sp>
          <p:nvSpPr>
            <p:cNvPr id="3" name="Rounded Rectangle 17"/>
            <p:cNvSpPr/>
            <p:nvPr/>
          </p:nvSpPr>
          <p:spPr>
            <a:xfrm>
              <a:off x="756055" y="1287866"/>
              <a:ext cx="8973178" cy="773723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1"/>
            <p:cNvSpPr/>
            <p:nvPr/>
          </p:nvSpPr>
          <p:spPr>
            <a:xfrm>
              <a:off x="823965" y="1175657"/>
              <a:ext cx="8973178" cy="773723"/>
            </a:xfrm>
            <a:prstGeom prst="roundRect">
              <a:avLst/>
            </a:prstGeom>
            <a:solidFill>
              <a:srgbClr val="E8EF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962216" y="1229059"/>
              <a:ext cx="8834927" cy="559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 kern="0">
                  <a:solidFill>
                    <a:srgbClr val="F74E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 sát các mẫu chữ hoa sau, xác định chiều cao, độ rộng các chữ.</a:t>
              </a:r>
              <a:endParaRPr lang="en-US" sz="2800" b="1" kern="0" dirty="0">
                <a:solidFill>
                  <a:srgbClr val="F74E2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" y="59711"/>
            <a:ext cx="587776" cy="107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5" y="1476357"/>
            <a:ext cx="2055890" cy="2055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1" y="1476357"/>
            <a:ext cx="2055890" cy="20558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5834" t="11387" r="16904" b="9320"/>
          <a:stretch>
            <a:fillRect/>
          </a:stretch>
        </p:blipFill>
        <p:spPr>
          <a:xfrm>
            <a:off x="5876108" y="1476358"/>
            <a:ext cx="2055890" cy="20558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1503792"/>
            <a:ext cx="2055890" cy="20558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9" t="-2363" r="8364" b="12534"/>
          <a:stretch>
            <a:fillRect/>
          </a:stretch>
        </p:blipFill>
        <p:spPr>
          <a:xfrm>
            <a:off x="500155" y="4077072"/>
            <a:ext cx="2321509" cy="2190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681" y="4193141"/>
            <a:ext cx="2055891" cy="20558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108" y="4193141"/>
            <a:ext cx="2055890" cy="20558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3936654"/>
            <a:ext cx="2097218" cy="2594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1"/>
          <p:cNvGrpSpPr/>
          <p:nvPr/>
        </p:nvGrpSpPr>
        <p:grpSpPr>
          <a:xfrm>
            <a:off x="2043143" y="314261"/>
            <a:ext cx="8218267" cy="705393"/>
            <a:chOff x="2803210" y="806630"/>
            <a:chExt cx="6596743" cy="705393"/>
          </a:xfrm>
        </p:grpSpPr>
        <p:cxnSp>
          <p:nvCxnSpPr>
            <p:cNvPr id="12" name="直接连接符 12"/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圆角 13"/>
            <p:cNvSpPr/>
            <p:nvPr userDrawn="1"/>
          </p:nvSpPr>
          <p:spPr>
            <a:xfrm>
              <a:off x="3380934" y="806630"/>
              <a:ext cx="5430129" cy="705393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4" name="矩形 1"/>
          <p:cNvSpPr/>
          <p:nvPr/>
        </p:nvSpPr>
        <p:spPr>
          <a:xfrm>
            <a:off x="3028920" y="311768"/>
            <a:ext cx="6246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Quan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sát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cách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Q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hoa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59" y="1786093"/>
            <a:ext cx="3376391" cy="3376391"/>
          </a:xfrm>
          <a:prstGeom prst="rect">
            <a:avLst/>
          </a:prstGeom>
        </p:spPr>
      </p:pic>
      <p:pic>
        <p:nvPicPr>
          <p:cNvPr id="5" name="HƯỚNG DẪN VIẾT CHỮ HOA Q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637" y="1733484"/>
            <a:ext cx="6096000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82050" y="4880889"/>
            <a:ext cx="2171700" cy="23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ƯỚNG DẪN VIẾT CHỮ HOA R  - -KIẾN THỨC TIỂU HỌC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98404" y="1905568"/>
            <a:ext cx="6096000" cy="3429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1091968" y="167537"/>
            <a:ext cx="4877163" cy="945689"/>
            <a:chOff x="3657419" y="358759"/>
            <a:chExt cx="4877163" cy="945689"/>
          </a:xfrm>
        </p:grpSpPr>
        <p:sp>
          <p:nvSpPr>
            <p:cNvPr id="3" name="五角星 20"/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-1" fmla="*/ 0 w 1147076"/>
                <a:gd name="connsiteY0-2" fmla="*/ 438144 h 1147075"/>
                <a:gd name="connsiteX1-3" fmla="*/ 438146 w 1147076"/>
                <a:gd name="connsiteY1-4" fmla="*/ 438147 h 1147075"/>
                <a:gd name="connsiteX2-5" fmla="*/ 573538 w 1147076"/>
                <a:gd name="connsiteY2-6" fmla="*/ 0 h 1147075"/>
                <a:gd name="connsiteX3-7" fmla="*/ 708930 w 1147076"/>
                <a:gd name="connsiteY3-8" fmla="*/ 438147 h 1147075"/>
                <a:gd name="connsiteX4-9" fmla="*/ 1147076 w 1147076"/>
                <a:gd name="connsiteY4-10" fmla="*/ 438144 h 1147075"/>
                <a:gd name="connsiteX5-11" fmla="*/ 792606 w 1147076"/>
                <a:gd name="connsiteY5-12" fmla="*/ 708930 h 1147075"/>
                <a:gd name="connsiteX6-13" fmla="*/ 928004 w 1147076"/>
                <a:gd name="connsiteY6-14" fmla="*/ 1147075 h 1147075"/>
                <a:gd name="connsiteX7-15" fmla="*/ 573538 w 1147076"/>
                <a:gd name="connsiteY7-16" fmla="*/ 876284 h 1147075"/>
                <a:gd name="connsiteX8-17" fmla="*/ 219072 w 1147076"/>
                <a:gd name="connsiteY8-18" fmla="*/ 1147075 h 1147075"/>
                <a:gd name="connsiteX9-19" fmla="*/ 354470 w 1147076"/>
                <a:gd name="connsiteY9-20" fmla="*/ 708930 h 1147075"/>
                <a:gd name="connsiteX10-21" fmla="*/ 0 w 1147076"/>
                <a:gd name="connsiteY10-22" fmla="*/ 438144 h 1147075"/>
                <a:gd name="connsiteX0-23" fmla="*/ 0 w 1147076"/>
                <a:gd name="connsiteY0-24" fmla="*/ 438144 h 1147075"/>
                <a:gd name="connsiteX1-25" fmla="*/ 438146 w 1147076"/>
                <a:gd name="connsiteY1-26" fmla="*/ 438147 h 1147075"/>
                <a:gd name="connsiteX2-27" fmla="*/ 573538 w 1147076"/>
                <a:gd name="connsiteY2-28" fmla="*/ 0 h 1147075"/>
                <a:gd name="connsiteX3-29" fmla="*/ 708930 w 1147076"/>
                <a:gd name="connsiteY3-30" fmla="*/ 438147 h 1147075"/>
                <a:gd name="connsiteX4-31" fmla="*/ 1147076 w 1147076"/>
                <a:gd name="connsiteY4-32" fmla="*/ 438144 h 1147075"/>
                <a:gd name="connsiteX5-33" fmla="*/ 792606 w 1147076"/>
                <a:gd name="connsiteY5-34" fmla="*/ 708930 h 1147075"/>
                <a:gd name="connsiteX6-35" fmla="*/ 928004 w 1147076"/>
                <a:gd name="connsiteY6-36" fmla="*/ 1147075 h 1147075"/>
                <a:gd name="connsiteX7-37" fmla="*/ 573538 w 1147076"/>
                <a:gd name="connsiteY7-38" fmla="*/ 876284 h 1147075"/>
                <a:gd name="connsiteX8-39" fmla="*/ 219072 w 1147076"/>
                <a:gd name="connsiteY8-40" fmla="*/ 1147075 h 1147075"/>
                <a:gd name="connsiteX9-41" fmla="*/ 354470 w 1147076"/>
                <a:gd name="connsiteY9-42" fmla="*/ 708930 h 1147075"/>
                <a:gd name="connsiteX10-43" fmla="*/ 0 w 1147076"/>
                <a:gd name="connsiteY10-44" fmla="*/ 438144 h 1147075"/>
                <a:gd name="connsiteX0-45" fmla="*/ 0 w 1147076"/>
                <a:gd name="connsiteY0-46" fmla="*/ 438144 h 1147075"/>
                <a:gd name="connsiteX1-47" fmla="*/ 438146 w 1147076"/>
                <a:gd name="connsiteY1-48" fmla="*/ 438147 h 1147075"/>
                <a:gd name="connsiteX2-49" fmla="*/ 573538 w 1147076"/>
                <a:gd name="connsiteY2-50" fmla="*/ 0 h 1147075"/>
                <a:gd name="connsiteX3-51" fmla="*/ 708930 w 1147076"/>
                <a:gd name="connsiteY3-52" fmla="*/ 438147 h 1147075"/>
                <a:gd name="connsiteX4-53" fmla="*/ 1147076 w 1147076"/>
                <a:gd name="connsiteY4-54" fmla="*/ 438144 h 1147075"/>
                <a:gd name="connsiteX5-55" fmla="*/ 792606 w 1147076"/>
                <a:gd name="connsiteY5-56" fmla="*/ 708930 h 1147075"/>
                <a:gd name="connsiteX6-57" fmla="*/ 928004 w 1147076"/>
                <a:gd name="connsiteY6-58" fmla="*/ 1147075 h 1147075"/>
                <a:gd name="connsiteX7-59" fmla="*/ 587826 w 1147076"/>
                <a:gd name="connsiteY7-60" fmla="*/ 947722 h 1147075"/>
                <a:gd name="connsiteX8-61" fmla="*/ 219072 w 1147076"/>
                <a:gd name="connsiteY8-62" fmla="*/ 1147075 h 1147075"/>
                <a:gd name="connsiteX9-63" fmla="*/ 354470 w 1147076"/>
                <a:gd name="connsiteY9-64" fmla="*/ 708930 h 1147075"/>
                <a:gd name="connsiteX10-65" fmla="*/ 0 w 1147076"/>
                <a:gd name="connsiteY10-66" fmla="*/ 438144 h 1147075"/>
                <a:gd name="connsiteX0-67" fmla="*/ 0 w 1147076"/>
                <a:gd name="connsiteY0-68" fmla="*/ 438144 h 1147075"/>
                <a:gd name="connsiteX1-69" fmla="*/ 438146 w 1147076"/>
                <a:gd name="connsiteY1-70" fmla="*/ 438147 h 1147075"/>
                <a:gd name="connsiteX2-71" fmla="*/ 573538 w 1147076"/>
                <a:gd name="connsiteY2-72" fmla="*/ 0 h 1147075"/>
                <a:gd name="connsiteX3-73" fmla="*/ 708930 w 1147076"/>
                <a:gd name="connsiteY3-74" fmla="*/ 438147 h 1147075"/>
                <a:gd name="connsiteX4-75" fmla="*/ 1147076 w 1147076"/>
                <a:gd name="connsiteY4-76" fmla="*/ 438144 h 1147075"/>
                <a:gd name="connsiteX5-77" fmla="*/ 792606 w 1147076"/>
                <a:gd name="connsiteY5-78" fmla="*/ 708930 h 1147075"/>
                <a:gd name="connsiteX6-79" fmla="*/ 928004 w 1147076"/>
                <a:gd name="connsiteY6-80" fmla="*/ 1147075 h 1147075"/>
                <a:gd name="connsiteX7-81" fmla="*/ 587826 w 1147076"/>
                <a:gd name="connsiteY7-82" fmla="*/ 947722 h 1147075"/>
                <a:gd name="connsiteX8-83" fmla="*/ 219072 w 1147076"/>
                <a:gd name="connsiteY8-84" fmla="*/ 1147075 h 1147075"/>
                <a:gd name="connsiteX9-85" fmla="*/ 354470 w 1147076"/>
                <a:gd name="connsiteY9-86" fmla="*/ 708930 h 1147075"/>
                <a:gd name="connsiteX10-87" fmla="*/ 0 w 1147076"/>
                <a:gd name="connsiteY10-88" fmla="*/ 438144 h 1147075"/>
                <a:gd name="connsiteX0-89" fmla="*/ 0 w 1147076"/>
                <a:gd name="connsiteY0-90" fmla="*/ 438144 h 1147075"/>
                <a:gd name="connsiteX1-91" fmla="*/ 438146 w 1147076"/>
                <a:gd name="connsiteY1-92" fmla="*/ 438147 h 1147075"/>
                <a:gd name="connsiteX2-93" fmla="*/ 573538 w 1147076"/>
                <a:gd name="connsiteY2-94" fmla="*/ 0 h 1147075"/>
                <a:gd name="connsiteX3-95" fmla="*/ 708930 w 1147076"/>
                <a:gd name="connsiteY3-96" fmla="*/ 438147 h 1147075"/>
                <a:gd name="connsiteX4-97" fmla="*/ 1147076 w 1147076"/>
                <a:gd name="connsiteY4-98" fmla="*/ 438144 h 1147075"/>
                <a:gd name="connsiteX5-99" fmla="*/ 792606 w 1147076"/>
                <a:gd name="connsiteY5-100" fmla="*/ 708930 h 1147075"/>
                <a:gd name="connsiteX6-101" fmla="*/ 928004 w 1147076"/>
                <a:gd name="connsiteY6-102" fmla="*/ 1147075 h 1147075"/>
                <a:gd name="connsiteX7-103" fmla="*/ 587826 w 1147076"/>
                <a:gd name="connsiteY7-104" fmla="*/ 947722 h 1147075"/>
                <a:gd name="connsiteX8-105" fmla="*/ 219072 w 1147076"/>
                <a:gd name="connsiteY8-106" fmla="*/ 1147075 h 1147075"/>
                <a:gd name="connsiteX9-107" fmla="*/ 354470 w 1147076"/>
                <a:gd name="connsiteY9-108" fmla="*/ 708930 h 1147075"/>
                <a:gd name="connsiteX10-109" fmla="*/ 0 w 1147076"/>
                <a:gd name="connsiteY10-110" fmla="*/ 438144 h 1147075"/>
                <a:gd name="connsiteX0-111" fmla="*/ 0 w 1147076"/>
                <a:gd name="connsiteY0-112" fmla="*/ 438144 h 1147075"/>
                <a:gd name="connsiteX1-113" fmla="*/ 438146 w 1147076"/>
                <a:gd name="connsiteY1-114" fmla="*/ 438147 h 1147075"/>
                <a:gd name="connsiteX2-115" fmla="*/ 573538 w 1147076"/>
                <a:gd name="connsiteY2-116" fmla="*/ 0 h 1147075"/>
                <a:gd name="connsiteX3-117" fmla="*/ 708930 w 1147076"/>
                <a:gd name="connsiteY3-118" fmla="*/ 438147 h 1147075"/>
                <a:gd name="connsiteX4-119" fmla="*/ 1147076 w 1147076"/>
                <a:gd name="connsiteY4-120" fmla="*/ 438144 h 1147075"/>
                <a:gd name="connsiteX5-121" fmla="*/ 792606 w 1147076"/>
                <a:gd name="connsiteY5-122" fmla="*/ 708930 h 1147075"/>
                <a:gd name="connsiteX6-123" fmla="*/ 928004 w 1147076"/>
                <a:gd name="connsiteY6-124" fmla="*/ 1147075 h 1147075"/>
                <a:gd name="connsiteX7-125" fmla="*/ 587826 w 1147076"/>
                <a:gd name="connsiteY7-126" fmla="*/ 947722 h 1147075"/>
                <a:gd name="connsiteX8-127" fmla="*/ 219072 w 1147076"/>
                <a:gd name="connsiteY8-128" fmla="*/ 1147075 h 1147075"/>
                <a:gd name="connsiteX9-129" fmla="*/ 354470 w 1147076"/>
                <a:gd name="connsiteY9-130" fmla="*/ 708930 h 1147075"/>
                <a:gd name="connsiteX10-131" fmla="*/ 0 w 1147076"/>
                <a:gd name="connsiteY10-132" fmla="*/ 438144 h 1147075"/>
                <a:gd name="connsiteX0-133" fmla="*/ 0 w 1147076"/>
                <a:gd name="connsiteY0-134" fmla="*/ 438144 h 1147075"/>
                <a:gd name="connsiteX1-135" fmla="*/ 438146 w 1147076"/>
                <a:gd name="connsiteY1-136" fmla="*/ 438147 h 1147075"/>
                <a:gd name="connsiteX2-137" fmla="*/ 573538 w 1147076"/>
                <a:gd name="connsiteY2-138" fmla="*/ 0 h 1147075"/>
                <a:gd name="connsiteX3-139" fmla="*/ 708930 w 1147076"/>
                <a:gd name="connsiteY3-140" fmla="*/ 438147 h 1147075"/>
                <a:gd name="connsiteX4-141" fmla="*/ 1147076 w 1147076"/>
                <a:gd name="connsiteY4-142" fmla="*/ 438144 h 1147075"/>
                <a:gd name="connsiteX5-143" fmla="*/ 792606 w 1147076"/>
                <a:gd name="connsiteY5-144" fmla="*/ 708930 h 1147075"/>
                <a:gd name="connsiteX6-145" fmla="*/ 928004 w 1147076"/>
                <a:gd name="connsiteY6-146" fmla="*/ 1147075 h 1147075"/>
                <a:gd name="connsiteX7-147" fmla="*/ 587826 w 1147076"/>
                <a:gd name="connsiteY7-148" fmla="*/ 947722 h 1147075"/>
                <a:gd name="connsiteX8-149" fmla="*/ 219072 w 1147076"/>
                <a:gd name="connsiteY8-150" fmla="*/ 1147075 h 1147075"/>
                <a:gd name="connsiteX9-151" fmla="*/ 354470 w 1147076"/>
                <a:gd name="connsiteY9-152" fmla="*/ 708930 h 1147075"/>
                <a:gd name="connsiteX10-153" fmla="*/ 0 w 1147076"/>
                <a:gd name="connsiteY10-154" fmla="*/ 438144 h 11470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" name="五角星 20"/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-1" fmla="*/ 0 w 1147076"/>
                <a:gd name="connsiteY0-2" fmla="*/ 438144 h 1147075"/>
                <a:gd name="connsiteX1-3" fmla="*/ 438146 w 1147076"/>
                <a:gd name="connsiteY1-4" fmla="*/ 438147 h 1147075"/>
                <a:gd name="connsiteX2-5" fmla="*/ 573538 w 1147076"/>
                <a:gd name="connsiteY2-6" fmla="*/ 0 h 1147075"/>
                <a:gd name="connsiteX3-7" fmla="*/ 708930 w 1147076"/>
                <a:gd name="connsiteY3-8" fmla="*/ 438147 h 1147075"/>
                <a:gd name="connsiteX4-9" fmla="*/ 1147076 w 1147076"/>
                <a:gd name="connsiteY4-10" fmla="*/ 438144 h 1147075"/>
                <a:gd name="connsiteX5-11" fmla="*/ 792606 w 1147076"/>
                <a:gd name="connsiteY5-12" fmla="*/ 708930 h 1147075"/>
                <a:gd name="connsiteX6-13" fmla="*/ 928004 w 1147076"/>
                <a:gd name="connsiteY6-14" fmla="*/ 1147075 h 1147075"/>
                <a:gd name="connsiteX7-15" fmla="*/ 573538 w 1147076"/>
                <a:gd name="connsiteY7-16" fmla="*/ 876284 h 1147075"/>
                <a:gd name="connsiteX8-17" fmla="*/ 219072 w 1147076"/>
                <a:gd name="connsiteY8-18" fmla="*/ 1147075 h 1147075"/>
                <a:gd name="connsiteX9-19" fmla="*/ 354470 w 1147076"/>
                <a:gd name="connsiteY9-20" fmla="*/ 708930 h 1147075"/>
                <a:gd name="connsiteX10-21" fmla="*/ 0 w 1147076"/>
                <a:gd name="connsiteY10-22" fmla="*/ 438144 h 1147075"/>
                <a:gd name="connsiteX0-23" fmla="*/ 0 w 1147076"/>
                <a:gd name="connsiteY0-24" fmla="*/ 438144 h 1147075"/>
                <a:gd name="connsiteX1-25" fmla="*/ 438146 w 1147076"/>
                <a:gd name="connsiteY1-26" fmla="*/ 438147 h 1147075"/>
                <a:gd name="connsiteX2-27" fmla="*/ 573538 w 1147076"/>
                <a:gd name="connsiteY2-28" fmla="*/ 0 h 1147075"/>
                <a:gd name="connsiteX3-29" fmla="*/ 708930 w 1147076"/>
                <a:gd name="connsiteY3-30" fmla="*/ 438147 h 1147075"/>
                <a:gd name="connsiteX4-31" fmla="*/ 1147076 w 1147076"/>
                <a:gd name="connsiteY4-32" fmla="*/ 438144 h 1147075"/>
                <a:gd name="connsiteX5-33" fmla="*/ 792606 w 1147076"/>
                <a:gd name="connsiteY5-34" fmla="*/ 708930 h 1147075"/>
                <a:gd name="connsiteX6-35" fmla="*/ 928004 w 1147076"/>
                <a:gd name="connsiteY6-36" fmla="*/ 1147075 h 1147075"/>
                <a:gd name="connsiteX7-37" fmla="*/ 573538 w 1147076"/>
                <a:gd name="connsiteY7-38" fmla="*/ 876284 h 1147075"/>
                <a:gd name="connsiteX8-39" fmla="*/ 219072 w 1147076"/>
                <a:gd name="connsiteY8-40" fmla="*/ 1147075 h 1147075"/>
                <a:gd name="connsiteX9-41" fmla="*/ 354470 w 1147076"/>
                <a:gd name="connsiteY9-42" fmla="*/ 708930 h 1147075"/>
                <a:gd name="connsiteX10-43" fmla="*/ 0 w 1147076"/>
                <a:gd name="connsiteY10-44" fmla="*/ 438144 h 1147075"/>
                <a:gd name="connsiteX0-45" fmla="*/ 0 w 1147076"/>
                <a:gd name="connsiteY0-46" fmla="*/ 438144 h 1147075"/>
                <a:gd name="connsiteX1-47" fmla="*/ 438146 w 1147076"/>
                <a:gd name="connsiteY1-48" fmla="*/ 438147 h 1147075"/>
                <a:gd name="connsiteX2-49" fmla="*/ 573538 w 1147076"/>
                <a:gd name="connsiteY2-50" fmla="*/ 0 h 1147075"/>
                <a:gd name="connsiteX3-51" fmla="*/ 708930 w 1147076"/>
                <a:gd name="connsiteY3-52" fmla="*/ 438147 h 1147075"/>
                <a:gd name="connsiteX4-53" fmla="*/ 1147076 w 1147076"/>
                <a:gd name="connsiteY4-54" fmla="*/ 438144 h 1147075"/>
                <a:gd name="connsiteX5-55" fmla="*/ 792606 w 1147076"/>
                <a:gd name="connsiteY5-56" fmla="*/ 708930 h 1147075"/>
                <a:gd name="connsiteX6-57" fmla="*/ 928004 w 1147076"/>
                <a:gd name="connsiteY6-58" fmla="*/ 1147075 h 1147075"/>
                <a:gd name="connsiteX7-59" fmla="*/ 587826 w 1147076"/>
                <a:gd name="connsiteY7-60" fmla="*/ 947722 h 1147075"/>
                <a:gd name="connsiteX8-61" fmla="*/ 219072 w 1147076"/>
                <a:gd name="connsiteY8-62" fmla="*/ 1147075 h 1147075"/>
                <a:gd name="connsiteX9-63" fmla="*/ 354470 w 1147076"/>
                <a:gd name="connsiteY9-64" fmla="*/ 708930 h 1147075"/>
                <a:gd name="connsiteX10-65" fmla="*/ 0 w 1147076"/>
                <a:gd name="connsiteY10-66" fmla="*/ 438144 h 1147075"/>
                <a:gd name="connsiteX0-67" fmla="*/ 0 w 1147076"/>
                <a:gd name="connsiteY0-68" fmla="*/ 438144 h 1147075"/>
                <a:gd name="connsiteX1-69" fmla="*/ 438146 w 1147076"/>
                <a:gd name="connsiteY1-70" fmla="*/ 438147 h 1147075"/>
                <a:gd name="connsiteX2-71" fmla="*/ 573538 w 1147076"/>
                <a:gd name="connsiteY2-72" fmla="*/ 0 h 1147075"/>
                <a:gd name="connsiteX3-73" fmla="*/ 708930 w 1147076"/>
                <a:gd name="connsiteY3-74" fmla="*/ 438147 h 1147075"/>
                <a:gd name="connsiteX4-75" fmla="*/ 1147076 w 1147076"/>
                <a:gd name="connsiteY4-76" fmla="*/ 438144 h 1147075"/>
                <a:gd name="connsiteX5-77" fmla="*/ 792606 w 1147076"/>
                <a:gd name="connsiteY5-78" fmla="*/ 708930 h 1147075"/>
                <a:gd name="connsiteX6-79" fmla="*/ 928004 w 1147076"/>
                <a:gd name="connsiteY6-80" fmla="*/ 1147075 h 1147075"/>
                <a:gd name="connsiteX7-81" fmla="*/ 587826 w 1147076"/>
                <a:gd name="connsiteY7-82" fmla="*/ 947722 h 1147075"/>
                <a:gd name="connsiteX8-83" fmla="*/ 219072 w 1147076"/>
                <a:gd name="connsiteY8-84" fmla="*/ 1147075 h 1147075"/>
                <a:gd name="connsiteX9-85" fmla="*/ 354470 w 1147076"/>
                <a:gd name="connsiteY9-86" fmla="*/ 708930 h 1147075"/>
                <a:gd name="connsiteX10-87" fmla="*/ 0 w 1147076"/>
                <a:gd name="connsiteY10-88" fmla="*/ 438144 h 1147075"/>
                <a:gd name="connsiteX0-89" fmla="*/ 0 w 1147076"/>
                <a:gd name="connsiteY0-90" fmla="*/ 438144 h 1147075"/>
                <a:gd name="connsiteX1-91" fmla="*/ 438146 w 1147076"/>
                <a:gd name="connsiteY1-92" fmla="*/ 438147 h 1147075"/>
                <a:gd name="connsiteX2-93" fmla="*/ 573538 w 1147076"/>
                <a:gd name="connsiteY2-94" fmla="*/ 0 h 1147075"/>
                <a:gd name="connsiteX3-95" fmla="*/ 708930 w 1147076"/>
                <a:gd name="connsiteY3-96" fmla="*/ 438147 h 1147075"/>
                <a:gd name="connsiteX4-97" fmla="*/ 1147076 w 1147076"/>
                <a:gd name="connsiteY4-98" fmla="*/ 438144 h 1147075"/>
                <a:gd name="connsiteX5-99" fmla="*/ 792606 w 1147076"/>
                <a:gd name="connsiteY5-100" fmla="*/ 708930 h 1147075"/>
                <a:gd name="connsiteX6-101" fmla="*/ 928004 w 1147076"/>
                <a:gd name="connsiteY6-102" fmla="*/ 1147075 h 1147075"/>
                <a:gd name="connsiteX7-103" fmla="*/ 587826 w 1147076"/>
                <a:gd name="connsiteY7-104" fmla="*/ 947722 h 1147075"/>
                <a:gd name="connsiteX8-105" fmla="*/ 219072 w 1147076"/>
                <a:gd name="connsiteY8-106" fmla="*/ 1147075 h 1147075"/>
                <a:gd name="connsiteX9-107" fmla="*/ 354470 w 1147076"/>
                <a:gd name="connsiteY9-108" fmla="*/ 708930 h 1147075"/>
                <a:gd name="connsiteX10-109" fmla="*/ 0 w 1147076"/>
                <a:gd name="connsiteY10-110" fmla="*/ 438144 h 1147075"/>
                <a:gd name="connsiteX0-111" fmla="*/ 0 w 1147076"/>
                <a:gd name="connsiteY0-112" fmla="*/ 438144 h 1147075"/>
                <a:gd name="connsiteX1-113" fmla="*/ 438146 w 1147076"/>
                <a:gd name="connsiteY1-114" fmla="*/ 438147 h 1147075"/>
                <a:gd name="connsiteX2-115" fmla="*/ 573538 w 1147076"/>
                <a:gd name="connsiteY2-116" fmla="*/ 0 h 1147075"/>
                <a:gd name="connsiteX3-117" fmla="*/ 708930 w 1147076"/>
                <a:gd name="connsiteY3-118" fmla="*/ 438147 h 1147075"/>
                <a:gd name="connsiteX4-119" fmla="*/ 1147076 w 1147076"/>
                <a:gd name="connsiteY4-120" fmla="*/ 438144 h 1147075"/>
                <a:gd name="connsiteX5-121" fmla="*/ 792606 w 1147076"/>
                <a:gd name="connsiteY5-122" fmla="*/ 708930 h 1147075"/>
                <a:gd name="connsiteX6-123" fmla="*/ 928004 w 1147076"/>
                <a:gd name="connsiteY6-124" fmla="*/ 1147075 h 1147075"/>
                <a:gd name="connsiteX7-125" fmla="*/ 587826 w 1147076"/>
                <a:gd name="connsiteY7-126" fmla="*/ 947722 h 1147075"/>
                <a:gd name="connsiteX8-127" fmla="*/ 219072 w 1147076"/>
                <a:gd name="connsiteY8-128" fmla="*/ 1147075 h 1147075"/>
                <a:gd name="connsiteX9-129" fmla="*/ 354470 w 1147076"/>
                <a:gd name="connsiteY9-130" fmla="*/ 708930 h 1147075"/>
                <a:gd name="connsiteX10-131" fmla="*/ 0 w 1147076"/>
                <a:gd name="connsiteY10-132" fmla="*/ 438144 h 1147075"/>
                <a:gd name="connsiteX0-133" fmla="*/ 0 w 1147076"/>
                <a:gd name="connsiteY0-134" fmla="*/ 438144 h 1147075"/>
                <a:gd name="connsiteX1-135" fmla="*/ 438146 w 1147076"/>
                <a:gd name="connsiteY1-136" fmla="*/ 438147 h 1147075"/>
                <a:gd name="connsiteX2-137" fmla="*/ 573538 w 1147076"/>
                <a:gd name="connsiteY2-138" fmla="*/ 0 h 1147075"/>
                <a:gd name="connsiteX3-139" fmla="*/ 708930 w 1147076"/>
                <a:gd name="connsiteY3-140" fmla="*/ 438147 h 1147075"/>
                <a:gd name="connsiteX4-141" fmla="*/ 1147076 w 1147076"/>
                <a:gd name="connsiteY4-142" fmla="*/ 438144 h 1147075"/>
                <a:gd name="connsiteX5-143" fmla="*/ 792606 w 1147076"/>
                <a:gd name="connsiteY5-144" fmla="*/ 708930 h 1147075"/>
                <a:gd name="connsiteX6-145" fmla="*/ 928004 w 1147076"/>
                <a:gd name="connsiteY6-146" fmla="*/ 1147075 h 1147075"/>
                <a:gd name="connsiteX7-147" fmla="*/ 587826 w 1147076"/>
                <a:gd name="connsiteY7-148" fmla="*/ 947722 h 1147075"/>
                <a:gd name="connsiteX8-149" fmla="*/ 219072 w 1147076"/>
                <a:gd name="connsiteY8-150" fmla="*/ 1147075 h 1147075"/>
                <a:gd name="connsiteX9-151" fmla="*/ 354470 w 1147076"/>
                <a:gd name="connsiteY9-152" fmla="*/ 708930 h 1147075"/>
                <a:gd name="connsiteX10-153" fmla="*/ 0 w 1147076"/>
                <a:gd name="connsiteY10-154" fmla="*/ 438144 h 11470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" name="五角星 20"/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-1" fmla="*/ 0 w 1147076"/>
                <a:gd name="connsiteY0-2" fmla="*/ 438144 h 1147075"/>
                <a:gd name="connsiteX1-3" fmla="*/ 438146 w 1147076"/>
                <a:gd name="connsiteY1-4" fmla="*/ 438147 h 1147075"/>
                <a:gd name="connsiteX2-5" fmla="*/ 573538 w 1147076"/>
                <a:gd name="connsiteY2-6" fmla="*/ 0 h 1147075"/>
                <a:gd name="connsiteX3-7" fmla="*/ 708930 w 1147076"/>
                <a:gd name="connsiteY3-8" fmla="*/ 438147 h 1147075"/>
                <a:gd name="connsiteX4-9" fmla="*/ 1147076 w 1147076"/>
                <a:gd name="connsiteY4-10" fmla="*/ 438144 h 1147075"/>
                <a:gd name="connsiteX5-11" fmla="*/ 792606 w 1147076"/>
                <a:gd name="connsiteY5-12" fmla="*/ 708930 h 1147075"/>
                <a:gd name="connsiteX6-13" fmla="*/ 928004 w 1147076"/>
                <a:gd name="connsiteY6-14" fmla="*/ 1147075 h 1147075"/>
                <a:gd name="connsiteX7-15" fmla="*/ 573538 w 1147076"/>
                <a:gd name="connsiteY7-16" fmla="*/ 876284 h 1147075"/>
                <a:gd name="connsiteX8-17" fmla="*/ 219072 w 1147076"/>
                <a:gd name="connsiteY8-18" fmla="*/ 1147075 h 1147075"/>
                <a:gd name="connsiteX9-19" fmla="*/ 354470 w 1147076"/>
                <a:gd name="connsiteY9-20" fmla="*/ 708930 h 1147075"/>
                <a:gd name="connsiteX10-21" fmla="*/ 0 w 1147076"/>
                <a:gd name="connsiteY10-22" fmla="*/ 438144 h 1147075"/>
                <a:gd name="connsiteX0-23" fmla="*/ 0 w 1147076"/>
                <a:gd name="connsiteY0-24" fmla="*/ 438144 h 1147075"/>
                <a:gd name="connsiteX1-25" fmla="*/ 438146 w 1147076"/>
                <a:gd name="connsiteY1-26" fmla="*/ 438147 h 1147075"/>
                <a:gd name="connsiteX2-27" fmla="*/ 573538 w 1147076"/>
                <a:gd name="connsiteY2-28" fmla="*/ 0 h 1147075"/>
                <a:gd name="connsiteX3-29" fmla="*/ 708930 w 1147076"/>
                <a:gd name="connsiteY3-30" fmla="*/ 438147 h 1147075"/>
                <a:gd name="connsiteX4-31" fmla="*/ 1147076 w 1147076"/>
                <a:gd name="connsiteY4-32" fmla="*/ 438144 h 1147075"/>
                <a:gd name="connsiteX5-33" fmla="*/ 792606 w 1147076"/>
                <a:gd name="connsiteY5-34" fmla="*/ 708930 h 1147075"/>
                <a:gd name="connsiteX6-35" fmla="*/ 928004 w 1147076"/>
                <a:gd name="connsiteY6-36" fmla="*/ 1147075 h 1147075"/>
                <a:gd name="connsiteX7-37" fmla="*/ 573538 w 1147076"/>
                <a:gd name="connsiteY7-38" fmla="*/ 876284 h 1147075"/>
                <a:gd name="connsiteX8-39" fmla="*/ 219072 w 1147076"/>
                <a:gd name="connsiteY8-40" fmla="*/ 1147075 h 1147075"/>
                <a:gd name="connsiteX9-41" fmla="*/ 354470 w 1147076"/>
                <a:gd name="connsiteY9-42" fmla="*/ 708930 h 1147075"/>
                <a:gd name="connsiteX10-43" fmla="*/ 0 w 1147076"/>
                <a:gd name="connsiteY10-44" fmla="*/ 438144 h 1147075"/>
                <a:gd name="connsiteX0-45" fmla="*/ 0 w 1147076"/>
                <a:gd name="connsiteY0-46" fmla="*/ 438144 h 1147075"/>
                <a:gd name="connsiteX1-47" fmla="*/ 438146 w 1147076"/>
                <a:gd name="connsiteY1-48" fmla="*/ 438147 h 1147075"/>
                <a:gd name="connsiteX2-49" fmla="*/ 573538 w 1147076"/>
                <a:gd name="connsiteY2-50" fmla="*/ 0 h 1147075"/>
                <a:gd name="connsiteX3-51" fmla="*/ 708930 w 1147076"/>
                <a:gd name="connsiteY3-52" fmla="*/ 438147 h 1147075"/>
                <a:gd name="connsiteX4-53" fmla="*/ 1147076 w 1147076"/>
                <a:gd name="connsiteY4-54" fmla="*/ 438144 h 1147075"/>
                <a:gd name="connsiteX5-55" fmla="*/ 792606 w 1147076"/>
                <a:gd name="connsiteY5-56" fmla="*/ 708930 h 1147075"/>
                <a:gd name="connsiteX6-57" fmla="*/ 928004 w 1147076"/>
                <a:gd name="connsiteY6-58" fmla="*/ 1147075 h 1147075"/>
                <a:gd name="connsiteX7-59" fmla="*/ 587826 w 1147076"/>
                <a:gd name="connsiteY7-60" fmla="*/ 947722 h 1147075"/>
                <a:gd name="connsiteX8-61" fmla="*/ 219072 w 1147076"/>
                <a:gd name="connsiteY8-62" fmla="*/ 1147075 h 1147075"/>
                <a:gd name="connsiteX9-63" fmla="*/ 354470 w 1147076"/>
                <a:gd name="connsiteY9-64" fmla="*/ 708930 h 1147075"/>
                <a:gd name="connsiteX10-65" fmla="*/ 0 w 1147076"/>
                <a:gd name="connsiteY10-66" fmla="*/ 438144 h 1147075"/>
                <a:gd name="connsiteX0-67" fmla="*/ 0 w 1147076"/>
                <a:gd name="connsiteY0-68" fmla="*/ 438144 h 1147075"/>
                <a:gd name="connsiteX1-69" fmla="*/ 438146 w 1147076"/>
                <a:gd name="connsiteY1-70" fmla="*/ 438147 h 1147075"/>
                <a:gd name="connsiteX2-71" fmla="*/ 573538 w 1147076"/>
                <a:gd name="connsiteY2-72" fmla="*/ 0 h 1147075"/>
                <a:gd name="connsiteX3-73" fmla="*/ 708930 w 1147076"/>
                <a:gd name="connsiteY3-74" fmla="*/ 438147 h 1147075"/>
                <a:gd name="connsiteX4-75" fmla="*/ 1147076 w 1147076"/>
                <a:gd name="connsiteY4-76" fmla="*/ 438144 h 1147075"/>
                <a:gd name="connsiteX5-77" fmla="*/ 792606 w 1147076"/>
                <a:gd name="connsiteY5-78" fmla="*/ 708930 h 1147075"/>
                <a:gd name="connsiteX6-79" fmla="*/ 928004 w 1147076"/>
                <a:gd name="connsiteY6-80" fmla="*/ 1147075 h 1147075"/>
                <a:gd name="connsiteX7-81" fmla="*/ 587826 w 1147076"/>
                <a:gd name="connsiteY7-82" fmla="*/ 947722 h 1147075"/>
                <a:gd name="connsiteX8-83" fmla="*/ 219072 w 1147076"/>
                <a:gd name="connsiteY8-84" fmla="*/ 1147075 h 1147075"/>
                <a:gd name="connsiteX9-85" fmla="*/ 354470 w 1147076"/>
                <a:gd name="connsiteY9-86" fmla="*/ 708930 h 1147075"/>
                <a:gd name="connsiteX10-87" fmla="*/ 0 w 1147076"/>
                <a:gd name="connsiteY10-88" fmla="*/ 438144 h 1147075"/>
                <a:gd name="connsiteX0-89" fmla="*/ 0 w 1147076"/>
                <a:gd name="connsiteY0-90" fmla="*/ 438144 h 1147075"/>
                <a:gd name="connsiteX1-91" fmla="*/ 438146 w 1147076"/>
                <a:gd name="connsiteY1-92" fmla="*/ 438147 h 1147075"/>
                <a:gd name="connsiteX2-93" fmla="*/ 573538 w 1147076"/>
                <a:gd name="connsiteY2-94" fmla="*/ 0 h 1147075"/>
                <a:gd name="connsiteX3-95" fmla="*/ 708930 w 1147076"/>
                <a:gd name="connsiteY3-96" fmla="*/ 438147 h 1147075"/>
                <a:gd name="connsiteX4-97" fmla="*/ 1147076 w 1147076"/>
                <a:gd name="connsiteY4-98" fmla="*/ 438144 h 1147075"/>
                <a:gd name="connsiteX5-99" fmla="*/ 792606 w 1147076"/>
                <a:gd name="connsiteY5-100" fmla="*/ 708930 h 1147075"/>
                <a:gd name="connsiteX6-101" fmla="*/ 928004 w 1147076"/>
                <a:gd name="connsiteY6-102" fmla="*/ 1147075 h 1147075"/>
                <a:gd name="connsiteX7-103" fmla="*/ 587826 w 1147076"/>
                <a:gd name="connsiteY7-104" fmla="*/ 947722 h 1147075"/>
                <a:gd name="connsiteX8-105" fmla="*/ 219072 w 1147076"/>
                <a:gd name="connsiteY8-106" fmla="*/ 1147075 h 1147075"/>
                <a:gd name="connsiteX9-107" fmla="*/ 354470 w 1147076"/>
                <a:gd name="connsiteY9-108" fmla="*/ 708930 h 1147075"/>
                <a:gd name="connsiteX10-109" fmla="*/ 0 w 1147076"/>
                <a:gd name="connsiteY10-110" fmla="*/ 438144 h 1147075"/>
                <a:gd name="connsiteX0-111" fmla="*/ 0 w 1147076"/>
                <a:gd name="connsiteY0-112" fmla="*/ 438144 h 1147075"/>
                <a:gd name="connsiteX1-113" fmla="*/ 438146 w 1147076"/>
                <a:gd name="connsiteY1-114" fmla="*/ 438147 h 1147075"/>
                <a:gd name="connsiteX2-115" fmla="*/ 573538 w 1147076"/>
                <a:gd name="connsiteY2-116" fmla="*/ 0 h 1147075"/>
                <a:gd name="connsiteX3-117" fmla="*/ 708930 w 1147076"/>
                <a:gd name="connsiteY3-118" fmla="*/ 438147 h 1147075"/>
                <a:gd name="connsiteX4-119" fmla="*/ 1147076 w 1147076"/>
                <a:gd name="connsiteY4-120" fmla="*/ 438144 h 1147075"/>
                <a:gd name="connsiteX5-121" fmla="*/ 792606 w 1147076"/>
                <a:gd name="connsiteY5-122" fmla="*/ 708930 h 1147075"/>
                <a:gd name="connsiteX6-123" fmla="*/ 928004 w 1147076"/>
                <a:gd name="connsiteY6-124" fmla="*/ 1147075 h 1147075"/>
                <a:gd name="connsiteX7-125" fmla="*/ 587826 w 1147076"/>
                <a:gd name="connsiteY7-126" fmla="*/ 947722 h 1147075"/>
                <a:gd name="connsiteX8-127" fmla="*/ 219072 w 1147076"/>
                <a:gd name="connsiteY8-128" fmla="*/ 1147075 h 1147075"/>
                <a:gd name="connsiteX9-129" fmla="*/ 354470 w 1147076"/>
                <a:gd name="connsiteY9-130" fmla="*/ 708930 h 1147075"/>
                <a:gd name="connsiteX10-131" fmla="*/ 0 w 1147076"/>
                <a:gd name="connsiteY10-132" fmla="*/ 438144 h 1147075"/>
                <a:gd name="connsiteX0-133" fmla="*/ 0 w 1147076"/>
                <a:gd name="connsiteY0-134" fmla="*/ 438144 h 1147075"/>
                <a:gd name="connsiteX1-135" fmla="*/ 438146 w 1147076"/>
                <a:gd name="connsiteY1-136" fmla="*/ 438147 h 1147075"/>
                <a:gd name="connsiteX2-137" fmla="*/ 573538 w 1147076"/>
                <a:gd name="connsiteY2-138" fmla="*/ 0 h 1147075"/>
                <a:gd name="connsiteX3-139" fmla="*/ 708930 w 1147076"/>
                <a:gd name="connsiteY3-140" fmla="*/ 438147 h 1147075"/>
                <a:gd name="connsiteX4-141" fmla="*/ 1147076 w 1147076"/>
                <a:gd name="connsiteY4-142" fmla="*/ 438144 h 1147075"/>
                <a:gd name="connsiteX5-143" fmla="*/ 792606 w 1147076"/>
                <a:gd name="connsiteY5-144" fmla="*/ 708930 h 1147075"/>
                <a:gd name="connsiteX6-145" fmla="*/ 928004 w 1147076"/>
                <a:gd name="connsiteY6-146" fmla="*/ 1147075 h 1147075"/>
                <a:gd name="connsiteX7-147" fmla="*/ 587826 w 1147076"/>
                <a:gd name="connsiteY7-148" fmla="*/ 947722 h 1147075"/>
                <a:gd name="connsiteX8-149" fmla="*/ 219072 w 1147076"/>
                <a:gd name="connsiteY8-150" fmla="*/ 1147075 h 1147075"/>
                <a:gd name="connsiteX9-151" fmla="*/ 354470 w 1147076"/>
                <a:gd name="connsiteY9-152" fmla="*/ 708930 h 1147075"/>
                <a:gd name="connsiteX10-153" fmla="*/ 0 w 1147076"/>
                <a:gd name="connsiteY10-154" fmla="*/ 438144 h 11470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9" name="Google Shape;697;p24"/>
              <p:cNvSpPr txBox="1"/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8598090" y="5049672"/>
            <a:ext cx="1937982" cy="2848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493" y="1946015"/>
            <a:ext cx="3348105" cy="3348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33741" y="655162"/>
            <a:ext cx="934113" cy="818623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63307" y="797024"/>
            <a:ext cx="1271688" cy="1114461"/>
          </a:xfrm>
          <a:prstGeom prst="rect">
            <a:avLst/>
          </a:prstGeom>
        </p:spPr>
      </p:pic>
      <p:grpSp>
        <p:nvGrpSpPr>
          <p:cNvPr id="30" name="组合 13"/>
          <p:cNvGrpSpPr/>
          <p:nvPr/>
        </p:nvGrpSpPr>
        <p:grpSpPr>
          <a:xfrm rot="21168012">
            <a:off x="884570" y="66217"/>
            <a:ext cx="1119391" cy="997329"/>
            <a:chOff x="1411309" y="921917"/>
            <a:chExt cx="4912289" cy="4537496"/>
          </a:xfrm>
        </p:grpSpPr>
        <p:sp>
          <p:nvSpPr>
            <p:cNvPr id="31" name="椭圆 14"/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  <a:latin typeface="Arial" panose="020B0604020202020204"/>
                <a:ea typeface="字魂35号-经典雅黑"/>
                <a:sym typeface="Arial" panose="020B0604020202020204"/>
              </a:endParaRPr>
            </a:p>
          </p:txBody>
        </p:sp>
        <p:grpSp>
          <p:nvGrpSpPr>
            <p:cNvPr id="32" name="组合 15"/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33" name="椭圆 16"/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>
                  <a:solidFill>
                    <a:prstClr val="white"/>
                  </a:solidFill>
                  <a:latin typeface="Arial" panose="020B0604020202020204"/>
                  <a:ea typeface="字魂35号-经典雅黑"/>
                  <a:sym typeface="Arial" panose="020B0604020202020204"/>
                </a:endParaRPr>
              </a:p>
            </p:txBody>
          </p:sp>
          <p:sp>
            <p:nvSpPr>
              <p:cNvPr id="34" name="等腰三角形 17"/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/>
                <a:endParaRPr lang="zh-CN" altLang="en-US" sz="1800">
                  <a:solidFill>
                    <a:prstClr val="white"/>
                  </a:solidFill>
                  <a:latin typeface="Arial" panose="020B0604020202020204"/>
                  <a:ea typeface="字魂35号-经典雅黑"/>
                  <a:sym typeface="Arial" panose="020B0604020202020204"/>
                </a:endParaRPr>
              </a:p>
            </p:txBody>
          </p:sp>
        </p:grpSp>
      </p:grpSp>
      <p:grpSp>
        <p:nvGrpSpPr>
          <p:cNvPr id="35" name="组合 1"/>
          <p:cNvGrpSpPr/>
          <p:nvPr/>
        </p:nvGrpSpPr>
        <p:grpSpPr>
          <a:xfrm>
            <a:off x="1574276" y="104827"/>
            <a:ext cx="9617413" cy="782435"/>
            <a:chOff x="1305482" y="2213477"/>
            <a:chExt cx="3838375" cy="684264"/>
          </a:xfrm>
        </p:grpSpPr>
        <p:sp>
          <p:nvSpPr>
            <p:cNvPr id="36" name="矩形: 圆角 15"/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  <a:latin typeface="Arial" panose="020B0604020202020204"/>
                <a:ea typeface="字魂35号-经典雅黑"/>
                <a:sym typeface="Arial" panose="020B0604020202020204"/>
              </a:endParaRPr>
            </a:p>
          </p:txBody>
        </p:sp>
        <p:sp>
          <p:nvSpPr>
            <p:cNvPr id="37" name="矩形: 圆角 27"/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  <a:latin typeface="Arial" panose="020B0604020202020204"/>
                <a:ea typeface="字魂35号-经典雅黑"/>
                <a:sym typeface="Arial" panose="020B0604020202020204"/>
              </a:endParaRPr>
            </a:p>
          </p:txBody>
        </p:sp>
      </p:grpSp>
      <p:pic>
        <p:nvPicPr>
          <p:cNvPr id="3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294434" y="803079"/>
            <a:ext cx="629743" cy="551884"/>
          </a:xfrm>
          <a:prstGeom prst="rect">
            <a:avLst/>
          </a:prstGeom>
        </p:spPr>
      </p:pic>
      <p:sp>
        <p:nvSpPr>
          <p:cNvPr id="39" name="Google Shape;697;p24"/>
          <p:cNvSpPr txBox="1"/>
          <p:nvPr/>
        </p:nvSpPr>
        <p:spPr>
          <a:xfrm flipH="1">
            <a:off x="4019827" y="63651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endParaRPr lang="en-US" sz="4400" b="1" kern="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23" y="217287"/>
            <a:ext cx="509568" cy="663136"/>
          </a:xfrm>
          <a:prstGeom prst="rect">
            <a:avLst/>
          </a:prstGeom>
        </p:spPr>
      </p:pic>
      <p:sp>
        <p:nvSpPr>
          <p:cNvPr id="43" name="Google Shape;697;p24"/>
          <p:cNvSpPr txBox="1"/>
          <p:nvPr/>
        </p:nvSpPr>
        <p:spPr>
          <a:xfrm flipH="1">
            <a:off x="6117158" y="1458157"/>
            <a:ext cx="3699625" cy="64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200"/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video:</a:t>
            </a:r>
            <a:endParaRPr lang="en-US" sz="4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46" y="2639655"/>
            <a:ext cx="4333716" cy="3676187"/>
          </a:xfrm>
          <a:prstGeom prst="rect">
            <a:avLst/>
          </a:prstGeom>
        </p:spPr>
      </p:pic>
      <p:pic>
        <p:nvPicPr>
          <p:cNvPr id="2" name="HƯỚNG DẪN VIẾT CHỮ HOA S  - -KIẾN THỨC TIỂU HỌC-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8992" y="2675880"/>
            <a:ext cx="6535443" cy="3676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85200" y="6054921"/>
            <a:ext cx="2184400" cy="260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55"/>
          <p:cNvGrpSpPr>
            <a:grpSpLocks noChangeAspect="1"/>
          </p:cNvGrpSpPr>
          <p:nvPr/>
        </p:nvGrpSpPr>
        <p:grpSpPr bwMode="auto">
          <a:xfrm>
            <a:off x="0" y="2359734"/>
            <a:ext cx="12188825" cy="3548063"/>
            <a:chOff x="0" y="1456"/>
            <a:chExt cx="7678" cy="2235"/>
          </a:xfrm>
          <a:solidFill>
            <a:schemeClr val="accent3"/>
          </a:solidFill>
        </p:grpSpPr>
        <p:sp>
          <p:nvSpPr>
            <p:cNvPr id="68" name="Oval 56"/>
            <p:cNvSpPr>
              <a:spLocks noChangeArrowheads="1"/>
            </p:cNvSpPr>
            <p:nvPr/>
          </p:nvSpPr>
          <p:spPr bwMode="auto">
            <a:xfrm>
              <a:off x="2987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Oval 57"/>
            <p:cNvSpPr>
              <a:spLocks noChangeArrowheads="1"/>
            </p:cNvSpPr>
            <p:nvPr/>
          </p:nvSpPr>
          <p:spPr bwMode="auto">
            <a:xfrm>
              <a:off x="4484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Oval 58"/>
            <p:cNvSpPr>
              <a:spLocks noChangeArrowheads="1"/>
            </p:cNvSpPr>
            <p:nvPr/>
          </p:nvSpPr>
          <p:spPr bwMode="auto">
            <a:xfrm>
              <a:off x="1634" y="1494"/>
              <a:ext cx="1104" cy="14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0" y="1456"/>
              <a:ext cx="7678" cy="2235"/>
            </a:xfrm>
            <a:custGeom>
              <a:avLst/>
              <a:gdLst>
                <a:gd name="T0" fmla="*/ 3187 w 3200"/>
                <a:gd name="T1" fmla="*/ 0 h 930"/>
                <a:gd name="T2" fmla="*/ 2957 w 3200"/>
                <a:gd name="T3" fmla="*/ 304 h 930"/>
                <a:gd name="T4" fmla="*/ 3151 w 3200"/>
                <a:gd name="T5" fmla="*/ 604 h 930"/>
                <a:gd name="T6" fmla="*/ 3151 w 3200"/>
                <a:gd name="T7" fmla="*/ 636 h 930"/>
                <a:gd name="T8" fmla="*/ 2945 w 3200"/>
                <a:gd name="T9" fmla="*/ 636 h 930"/>
                <a:gd name="T10" fmla="*/ 2865 w 3200"/>
                <a:gd name="T11" fmla="*/ 716 h 930"/>
                <a:gd name="T12" fmla="*/ 2865 w 3200"/>
                <a:gd name="T13" fmla="*/ 784 h 930"/>
                <a:gd name="T14" fmla="*/ 2945 w 3200"/>
                <a:gd name="T15" fmla="*/ 864 h 930"/>
                <a:gd name="T16" fmla="*/ 2674 w 3200"/>
                <a:gd name="T17" fmla="*/ 868 h 930"/>
                <a:gd name="T18" fmla="*/ 2674 w 3200"/>
                <a:gd name="T19" fmla="*/ 581 h 930"/>
                <a:gd name="T20" fmla="*/ 2873 w 3200"/>
                <a:gd name="T21" fmla="*/ 354 h 930"/>
                <a:gd name="T22" fmla="*/ 2643 w 3200"/>
                <a:gd name="T23" fmla="*/ 124 h 930"/>
                <a:gd name="T24" fmla="*/ 2413 w 3200"/>
                <a:gd name="T25" fmla="*/ 354 h 930"/>
                <a:gd name="T26" fmla="*/ 2611 w 3200"/>
                <a:gd name="T27" fmla="*/ 581 h 930"/>
                <a:gd name="T28" fmla="*/ 2611 w 3200"/>
                <a:gd name="T29" fmla="*/ 868 h 930"/>
                <a:gd name="T30" fmla="*/ 2505 w 3200"/>
                <a:gd name="T31" fmla="*/ 868 h 930"/>
                <a:gd name="T32" fmla="*/ 2585 w 3200"/>
                <a:gd name="T33" fmla="*/ 788 h 930"/>
                <a:gd name="T34" fmla="*/ 2585 w 3200"/>
                <a:gd name="T35" fmla="*/ 704 h 930"/>
                <a:gd name="T36" fmla="*/ 2505 w 3200"/>
                <a:gd name="T37" fmla="*/ 624 h 930"/>
                <a:gd name="T38" fmla="*/ 911 w 3200"/>
                <a:gd name="T39" fmla="*/ 624 h 930"/>
                <a:gd name="T40" fmla="*/ 605 w 3200"/>
                <a:gd name="T41" fmla="*/ 624 h 930"/>
                <a:gd name="T42" fmla="*/ 525 w 3200"/>
                <a:gd name="T43" fmla="*/ 704 h 930"/>
                <a:gd name="T44" fmla="*/ 525 w 3200"/>
                <a:gd name="T45" fmla="*/ 788 h 930"/>
                <a:gd name="T46" fmla="*/ 605 w 3200"/>
                <a:gd name="T47" fmla="*/ 868 h 930"/>
                <a:gd name="T48" fmla="*/ 361 w 3200"/>
                <a:gd name="T49" fmla="*/ 868 h 930"/>
                <a:gd name="T50" fmla="*/ 361 w 3200"/>
                <a:gd name="T51" fmla="*/ 570 h 930"/>
                <a:gd name="T52" fmla="*/ 561 w 3200"/>
                <a:gd name="T53" fmla="*/ 342 h 930"/>
                <a:gd name="T54" fmla="*/ 331 w 3200"/>
                <a:gd name="T55" fmla="*/ 112 h 930"/>
                <a:gd name="T56" fmla="*/ 101 w 3200"/>
                <a:gd name="T57" fmla="*/ 342 h 930"/>
                <a:gd name="T58" fmla="*/ 313 w 3200"/>
                <a:gd name="T59" fmla="*/ 571 h 930"/>
                <a:gd name="T60" fmla="*/ 313 w 3200"/>
                <a:gd name="T61" fmla="*/ 868 h 930"/>
                <a:gd name="T62" fmla="*/ 223 w 3200"/>
                <a:gd name="T63" fmla="*/ 868 h 930"/>
                <a:gd name="T64" fmla="*/ 269 w 3200"/>
                <a:gd name="T65" fmla="*/ 796 h 930"/>
                <a:gd name="T66" fmla="*/ 269 w 3200"/>
                <a:gd name="T67" fmla="*/ 728 h 930"/>
                <a:gd name="T68" fmla="*/ 189 w 3200"/>
                <a:gd name="T69" fmla="*/ 648 h 930"/>
                <a:gd name="T70" fmla="*/ 0 w 3200"/>
                <a:gd name="T71" fmla="*/ 648 h 930"/>
                <a:gd name="T72" fmla="*/ 0 w 3200"/>
                <a:gd name="T73" fmla="*/ 930 h 930"/>
                <a:gd name="T74" fmla="*/ 3200 w 3200"/>
                <a:gd name="T75" fmla="*/ 930 h 930"/>
                <a:gd name="T76" fmla="*/ 3200 w 3200"/>
                <a:gd name="T77" fmla="*/ 0 h 930"/>
                <a:gd name="T78" fmla="*/ 3187 w 3200"/>
                <a:gd name="T79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00" h="930">
                  <a:moveTo>
                    <a:pt x="3187" y="0"/>
                  </a:moveTo>
                  <a:cubicBezTo>
                    <a:pt x="3060" y="0"/>
                    <a:pt x="2957" y="136"/>
                    <a:pt x="2957" y="304"/>
                  </a:cubicBezTo>
                  <a:cubicBezTo>
                    <a:pt x="2957" y="455"/>
                    <a:pt x="3041" y="581"/>
                    <a:pt x="3151" y="604"/>
                  </a:cubicBezTo>
                  <a:cubicBezTo>
                    <a:pt x="3151" y="636"/>
                    <a:pt x="3151" y="636"/>
                    <a:pt x="3151" y="636"/>
                  </a:cubicBezTo>
                  <a:cubicBezTo>
                    <a:pt x="2945" y="636"/>
                    <a:pt x="2945" y="636"/>
                    <a:pt x="2945" y="636"/>
                  </a:cubicBezTo>
                  <a:cubicBezTo>
                    <a:pt x="2901" y="636"/>
                    <a:pt x="2865" y="671"/>
                    <a:pt x="2865" y="716"/>
                  </a:cubicBezTo>
                  <a:cubicBezTo>
                    <a:pt x="2865" y="784"/>
                    <a:pt x="2865" y="784"/>
                    <a:pt x="2865" y="784"/>
                  </a:cubicBezTo>
                  <a:cubicBezTo>
                    <a:pt x="2865" y="828"/>
                    <a:pt x="2901" y="864"/>
                    <a:pt x="2945" y="864"/>
                  </a:cubicBezTo>
                  <a:cubicBezTo>
                    <a:pt x="2674" y="868"/>
                    <a:pt x="2674" y="868"/>
                    <a:pt x="2674" y="868"/>
                  </a:cubicBezTo>
                  <a:cubicBezTo>
                    <a:pt x="2674" y="581"/>
                    <a:pt x="2674" y="581"/>
                    <a:pt x="2674" y="581"/>
                  </a:cubicBezTo>
                  <a:cubicBezTo>
                    <a:pt x="2786" y="566"/>
                    <a:pt x="2873" y="470"/>
                    <a:pt x="2873" y="354"/>
                  </a:cubicBezTo>
                  <a:cubicBezTo>
                    <a:pt x="2873" y="226"/>
                    <a:pt x="2770" y="124"/>
                    <a:pt x="2643" y="124"/>
                  </a:cubicBezTo>
                  <a:cubicBezTo>
                    <a:pt x="2516" y="124"/>
                    <a:pt x="2413" y="226"/>
                    <a:pt x="2413" y="354"/>
                  </a:cubicBezTo>
                  <a:cubicBezTo>
                    <a:pt x="2413" y="470"/>
                    <a:pt x="2499" y="566"/>
                    <a:pt x="2611" y="581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505" y="868"/>
                    <a:pt x="2505" y="868"/>
                    <a:pt x="2505" y="868"/>
                  </a:cubicBezTo>
                  <a:cubicBezTo>
                    <a:pt x="2549" y="868"/>
                    <a:pt x="2585" y="832"/>
                    <a:pt x="2585" y="788"/>
                  </a:cubicBezTo>
                  <a:cubicBezTo>
                    <a:pt x="2585" y="704"/>
                    <a:pt x="2585" y="704"/>
                    <a:pt x="2585" y="704"/>
                  </a:cubicBezTo>
                  <a:cubicBezTo>
                    <a:pt x="2585" y="659"/>
                    <a:pt x="2549" y="624"/>
                    <a:pt x="2505" y="624"/>
                  </a:cubicBezTo>
                  <a:cubicBezTo>
                    <a:pt x="911" y="624"/>
                    <a:pt x="911" y="624"/>
                    <a:pt x="911" y="624"/>
                  </a:cubicBezTo>
                  <a:cubicBezTo>
                    <a:pt x="605" y="624"/>
                    <a:pt x="605" y="624"/>
                    <a:pt x="605" y="624"/>
                  </a:cubicBezTo>
                  <a:cubicBezTo>
                    <a:pt x="561" y="624"/>
                    <a:pt x="525" y="659"/>
                    <a:pt x="525" y="704"/>
                  </a:cubicBezTo>
                  <a:cubicBezTo>
                    <a:pt x="525" y="788"/>
                    <a:pt x="525" y="788"/>
                    <a:pt x="525" y="788"/>
                  </a:cubicBezTo>
                  <a:cubicBezTo>
                    <a:pt x="525" y="832"/>
                    <a:pt x="561" y="868"/>
                    <a:pt x="605" y="868"/>
                  </a:cubicBezTo>
                  <a:cubicBezTo>
                    <a:pt x="361" y="868"/>
                    <a:pt x="361" y="868"/>
                    <a:pt x="361" y="868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474" y="555"/>
                    <a:pt x="561" y="458"/>
                    <a:pt x="561" y="342"/>
                  </a:cubicBezTo>
                  <a:cubicBezTo>
                    <a:pt x="561" y="214"/>
                    <a:pt x="458" y="112"/>
                    <a:pt x="331" y="112"/>
                  </a:cubicBezTo>
                  <a:cubicBezTo>
                    <a:pt x="204" y="112"/>
                    <a:pt x="101" y="214"/>
                    <a:pt x="101" y="342"/>
                  </a:cubicBezTo>
                  <a:cubicBezTo>
                    <a:pt x="101" y="462"/>
                    <a:pt x="194" y="562"/>
                    <a:pt x="313" y="571"/>
                  </a:cubicBezTo>
                  <a:cubicBezTo>
                    <a:pt x="313" y="868"/>
                    <a:pt x="313" y="868"/>
                    <a:pt x="313" y="868"/>
                  </a:cubicBezTo>
                  <a:cubicBezTo>
                    <a:pt x="223" y="868"/>
                    <a:pt x="223" y="868"/>
                    <a:pt x="223" y="868"/>
                  </a:cubicBezTo>
                  <a:cubicBezTo>
                    <a:pt x="250" y="855"/>
                    <a:pt x="269" y="827"/>
                    <a:pt x="269" y="796"/>
                  </a:cubicBezTo>
                  <a:cubicBezTo>
                    <a:pt x="269" y="728"/>
                    <a:pt x="269" y="728"/>
                    <a:pt x="269" y="728"/>
                  </a:cubicBezTo>
                  <a:cubicBezTo>
                    <a:pt x="269" y="683"/>
                    <a:pt x="233" y="648"/>
                    <a:pt x="189" y="648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930"/>
                    <a:pt x="0" y="930"/>
                    <a:pt x="0" y="930"/>
                  </a:cubicBezTo>
                  <a:cubicBezTo>
                    <a:pt x="3200" y="930"/>
                    <a:pt x="3200" y="930"/>
                    <a:pt x="3200" y="930"/>
                  </a:cubicBezTo>
                  <a:cubicBezTo>
                    <a:pt x="3200" y="0"/>
                    <a:pt x="3200" y="0"/>
                    <a:pt x="3200" y="0"/>
                  </a:cubicBezTo>
                  <a:cubicBezTo>
                    <a:pt x="3196" y="0"/>
                    <a:pt x="3191" y="0"/>
                    <a:pt x="3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2196" y="3423412"/>
            <a:ext cx="6952501" cy="2396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1527724" cy="958690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635" y="1578623"/>
            <a:ext cx="918124" cy="576149"/>
          </a:xfrm>
          <a:prstGeom prst="rect">
            <a:avLst/>
          </a:pr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234" y="203197"/>
            <a:ext cx="918124" cy="576149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411077" y="779346"/>
            <a:ext cx="9217024" cy="50801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/>
        </p:nvSpPr>
        <p:spPr>
          <a:xfrm>
            <a:off x="1596684" y="971321"/>
            <a:ext cx="8819796" cy="46179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7"/>
          <p:cNvSpPr txBox="1"/>
          <p:nvPr/>
        </p:nvSpPr>
        <p:spPr>
          <a:xfrm>
            <a:off x="3284631" y="1227830"/>
            <a:ext cx="6170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lang="zh-CN" altLang="en-US" sz="3600" dirty="0">
              <a:solidFill>
                <a:prstClr val="black"/>
              </a:solidFill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 descr="Logo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22" y="3518088"/>
            <a:ext cx="2744120" cy="1064226"/>
          </a:xfrm>
          <a:prstGeom prst="rect">
            <a:avLst/>
          </a:prstGeom>
        </p:spPr>
      </p:pic>
      <p:pic>
        <p:nvPicPr>
          <p:cNvPr id="2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950" y="4035910"/>
            <a:ext cx="6952501" cy="239625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71" y="4964901"/>
            <a:ext cx="5911427" cy="1860129"/>
          </a:xfrm>
          <a:prstGeom prst="rect">
            <a:avLst/>
          </a:prstGeom>
        </p:spPr>
      </p:pic>
      <p:sp>
        <p:nvSpPr>
          <p:cNvPr id="23" name="文本框 7"/>
          <p:cNvSpPr txBox="1"/>
          <p:nvPr/>
        </p:nvSpPr>
        <p:spPr>
          <a:xfrm>
            <a:off x="3009379" y="2101639"/>
            <a:ext cx="617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lang="en-US" altLang="zh-CN" sz="3600" b="1" dirty="0">
              <a:solidFill>
                <a:srgbClr val="FF0000"/>
              </a:solidFill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ÔN TẬP GIỮA HỌC KỲ II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211439" y="139700"/>
            <a:ext cx="5135171" cy="1371600"/>
            <a:chOff x="1933286" y="192870"/>
            <a:chExt cx="5135171" cy="1371600"/>
          </a:xfrm>
        </p:grpSpPr>
        <p:sp>
          <p:nvSpPr>
            <p:cNvPr id="9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0" name="Google Shape;697;p24"/>
            <p:cNvSpPr txBox="1"/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Cùng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2" name="HƯỚNG DẪN VIẾT CHỮ HOA T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9734" y="1624760"/>
            <a:ext cx="7787120" cy="4660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96200" y="5949280"/>
            <a:ext cx="2376264" cy="3359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358911"/>
            <a:ext cx="3192165" cy="319216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grpSp>
          <p:nvGrpSpPr>
            <p:cNvPr id="5" name="组合 4"/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>
                <a:fillRect/>
              </a:stretch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>
                <a:fillRect/>
              </a:stretch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/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flipH="1">
            <a:off x="466543" y="568786"/>
            <a:ext cx="4877163" cy="945689"/>
            <a:chOff x="3657419" y="358759"/>
            <a:chExt cx="4877163" cy="945689"/>
          </a:xfrm>
        </p:grpSpPr>
        <p:grpSp>
          <p:nvGrpSpPr>
            <p:cNvPr id="26" name="Group 2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2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29" name="Google Shape;697;p24"/>
              <p:cNvSpPr txBox="1"/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>
            <a:fillRect/>
          </a:stretch>
        </p:blipFill>
        <p:spPr>
          <a:xfrm>
            <a:off x="1488359" y="1848822"/>
            <a:ext cx="3236041" cy="3180527"/>
          </a:xfrm>
          <a:prstGeom prst="rect">
            <a:avLst/>
          </a:prstGeom>
        </p:spPr>
      </p:pic>
      <p:pic>
        <p:nvPicPr>
          <p:cNvPr id="6" name="HƯỚNG DẪN VIẾT CHỮ HOA U  - -KIẾN THỨC TIỂU HỌC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2052" y="1608478"/>
            <a:ext cx="6096000" cy="342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86750" y="4721607"/>
            <a:ext cx="1847850" cy="3077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2"/>
          <p:cNvSpPr/>
          <p:nvPr/>
        </p:nvSpPr>
        <p:spPr>
          <a:xfrm>
            <a:off x="6931271" y="804416"/>
            <a:ext cx="3614056" cy="63936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20;p5"/>
          <p:cNvGrpSpPr/>
          <p:nvPr/>
        </p:nvGrpSpPr>
        <p:grpSpPr>
          <a:xfrm>
            <a:off x="0" y="5748444"/>
            <a:ext cx="12192000" cy="1115227"/>
            <a:chOff x="0" y="4260525"/>
            <a:chExt cx="9144000" cy="887338"/>
          </a:xfrm>
        </p:grpSpPr>
        <p:sp>
          <p:nvSpPr>
            <p:cNvPr id="112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23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136;p5"/>
          <p:cNvGrpSpPr/>
          <p:nvPr/>
        </p:nvGrpSpPr>
        <p:grpSpPr>
          <a:xfrm>
            <a:off x="786130" y="5834261"/>
            <a:ext cx="10236961" cy="1063443"/>
            <a:chOff x="1046797" y="6114528"/>
            <a:chExt cx="7677721" cy="963749"/>
          </a:xfrm>
        </p:grpSpPr>
        <p:sp>
          <p:nvSpPr>
            <p:cNvPr id="128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33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47;p5"/>
          <p:cNvSpPr/>
          <p:nvPr/>
        </p:nvSpPr>
        <p:spPr>
          <a:xfrm rot="10800000">
            <a:off x="5388221" y="5873689"/>
            <a:ext cx="1079013" cy="282619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0783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roup 137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39" name="Group 13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4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4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4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42" name="Google Shape;697;p24"/>
              <p:cNvSpPr txBox="1"/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6931271" y="487400"/>
            <a:ext cx="3614056" cy="6393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7" y="1443372"/>
            <a:ext cx="3821502" cy="3821502"/>
          </a:xfrm>
          <a:prstGeom prst="rect">
            <a:avLst/>
          </a:prstGeom>
        </p:spPr>
      </p:pic>
      <p:pic>
        <p:nvPicPr>
          <p:cNvPr id="4" name="HƯỚNG DẪN VIẾT CHỮ HOA V  - -KIẾN THỨC TIỂU HỌC-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6233" y="1639623"/>
            <a:ext cx="6096000" cy="3429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85858" y="4792820"/>
            <a:ext cx="2318416" cy="4720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11" y="2042908"/>
            <a:ext cx="2762245" cy="27622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/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/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/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/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/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/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/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/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/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/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/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/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/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/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/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/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/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/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/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/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/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/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/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/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/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/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/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/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/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/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/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/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/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/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/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/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/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/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/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/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/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/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/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/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/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/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/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/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/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/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/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/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/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/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/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/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/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/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/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/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/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/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/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/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/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/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/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/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/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/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/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/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/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/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/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/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/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/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/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/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/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/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/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/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/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/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/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/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/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/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/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/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/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/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/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/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/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/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/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/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/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/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/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/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/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/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/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/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/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/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/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/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/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/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/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/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/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/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/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/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/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/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/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/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/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/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/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/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/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/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/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/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/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/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/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/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/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/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/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/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-1" fmla="*/ 0 w 1147076"/>
                <a:gd name="connsiteY0-2" fmla="*/ 438144 h 1147075"/>
                <a:gd name="connsiteX1-3" fmla="*/ 438146 w 1147076"/>
                <a:gd name="connsiteY1-4" fmla="*/ 438147 h 1147075"/>
                <a:gd name="connsiteX2-5" fmla="*/ 573538 w 1147076"/>
                <a:gd name="connsiteY2-6" fmla="*/ 0 h 1147075"/>
                <a:gd name="connsiteX3-7" fmla="*/ 708930 w 1147076"/>
                <a:gd name="connsiteY3-8" fmla="*/ 438147 h 1147075"/>
                <a:gd name="connsiteX4-9" fmla="*/ 1147076 w 1147076"/>
                <a:gd name="connsiteY4-10" fmla="*/ 438144 h 1147075"/>
                <a:gd name="connsiteX5-11" fmla="*/ 792606 w 1147076"/>
                <a:gd name="connsiteY5-12" fmla="*/ 708930 h 1147075"/>
                <a:gd name="connsiteX6-13" fmla="*/ 928004 w 1147076"/>
                <a:gd name="connsiteY6-14" fmla="*/ 1147075 h 1147075"/>
                <a:gd name="connsiteX7-15" fmla="*/ 573538 w 1147076"/>
                <a:gd name="connsiteY7-16" fmla="*/ 876284 h 1147075"/>
                <a:gd name="connsiteX8-17" fmla="*/ 219072 w 1147076"/>
                <a:gd name="connsiteY8-18" fmla="*/ 1147075 h 1147075"/>
                <a:gd name="connsiteX9-19" fmla="*/ 354470 w 1147076"/>
                <a:gd name="connsiteY9-20" fmla="*/ 708930 h 1147075"/>
                <a:gd name="connsiteX10-21" fmla="*/ 0 w 1147076"/>
                <a:gd name="connsiteY10-22" fmla="*/ 438144 h 1147075"/>
                <a:gd name="connsiteX0-23" fmla="*/ 0 w 1147076"/>
                <a:gd name="connsiteY0-24" fmla="*/ 438144 h 1147075"/>
                <a:gd name="connsiteX1-25" fmla="*/ 438146 w 1147076"/>
                <a:gd name="connsiteY1-26" fmla="*/ 438147 h 1147075"/>
                <a:gd name="connsiteX2-27" fmla="*/ 573538 w 1147076"/>
                <a:gd name="connsiteY2-28" fmla="*/ 0 h 1147075"/>
                <a:gd name="connsiteX3-29" fmla="*/ 708930 w 1147076"/>
                <a:gd name="connsiteY3-30" fmla="*/ 438147 h 1147075"/>
                <a:gd name="connsiteX4-31" fmla="*/ 1147076 w 1147076"/>
                <a:gd name="connsiteY4-32" fmla="*/ 438144 h 1147075"/>
                <a:gd name="connsiteX5-33" fmla="*/ 792606 w 1147076"/>
                <a:gd name="connsiteY5-34" fmla="*/ 708930 h 1147075"/>
                <a:gd name="connsiteX6-35" fmla="*/ 928004 w 1147076"/>
                <a:gd name="connsiteY6-36" fmla="*/ 1147075 h 1147075"/>
                <a:gd name="connsiteX7-37" fmla="*/ 573538 w 1147076"/>
                <a:gd name="connsiteY7-38" fmla="*/ 876284 h 1147075"/>
                <a:gd name="connsiteX8-39" fmla="*/ 219072 w 1147076"/>
                <a:gd name="connsiteY8-40" fmla="*/ 1147075 h 1147075"/>
                <a:gd name="connsiteX9-41" fmla="*/ 354470 w 1147076"/>
                <a:gd name="connsiteY9-42" fmla="*/ 708930 h 1147075"/>
                <a:gd name="connsiteX10-43" fmla="*/ 0 w 1147076"/>
                <a:gd name="connsiteY10-44" fmla="*/ 438144 h 1147075"/>
                <a:gd name="connsiteX0-45" fmla="*/ 0 w 1147076"/>
                <a:gd name="connsiteY0-46" fmla="*/ 438144 h 1147075"/>
                <a:gd name="connsiteX1-47" fmla="*/ 438146 w 1147076"/>
                <a:gd name="connsiteY1-48" fmla="*/ 438147 h 1147075"/>
                <a:gd name="connsiteX2-49" fmla="*/ 573538 w 1147076"/>
                <a:gd name="connsiteY2-50" fmla="*/ 0 h 1147075"/>
                <a:gd name="connsiteX3-51" fmla="*/ 708930 w 1147076"/>
                <a:gd name="connsiteY3-52" fmla="*/ 438147 h 1147075"/>
                <a:gd name="connsiteX4-53" fmla="*/ 1147076 w 1147076"/>
                <a:gd name="connsiteY4-54" fmla="*/ 438144 h 1147075"/>
                <a:gd name="connsiteX5-55" fmla="*/ 792606 w 1147076"/>
                <a:gd name="connsiteY5-56" fmla="*/ 708930 h 1147075"/>
                <a:gd name="connsiteX6-57" fmla="*/ 928004 w 1147076"/>
                <a:gd name="connsiteY6-58" fmla="*/ 1147075 h 1147075"/>
                <a:gd name="connsiteX7-59" fmla="*/ 587826 w 1147076"/>
                <a:gd name="connsiteY7-60" fmla="*/ 947722 h 1147075"/>
                <a:gd name="connsiteX8-61" fmla="*/ 219072 w 1147076"/>
                <a:gd name="connsiteY8-62" fmla="*/ 1147075 h 1147075"/>
                <a:gd name="connsiteX9-63" fmla="*/ 354470 w 1147076"/>
                <a:gd name="connsiteY9-64" fmla="*/ 708930 h 1147075"/>
                <a:gd name="connsiteX10-65" fmla="*/ 0 w 1147076"/>
                <a:gd name="connsiteY10-66" fmla="*/ 438144 h 1147075"/>
                <a:gd name="connsiteX0-67" fmla="*/ 0 w 1147076"/>
                <a:gd name="connsiteY0-68" fmla="*/ 438144 h 1147075"/>
                <a:gd name="connsiteX1-69" fmla="*/ 438146 w 1147076"/>
                <a:gd name="connsiteY1-70" fmla="*/ 438147 h 1147075"/>
                <a:gd name="connsiteX2-71" fmla="*/ 573538 w 1147076"/>
                <a:gd name="connsiteY2-72" fmla="*/ 0 h 1147075"/>
                <a:gd name="connsiteX3-73" fmla="*/ 708930 w 1147076"/>
                <a:gd name="connsiteY3-74" fmla="*/ 438147 h 1147075"/>
                <a:gd name="connsiteX4-75" fmla="*/ 1147076 w 1147076"/>
                <a:gd name="connsiteY4-76" fmla="*/ 438144 h 1147075"/>
                <a:gd name="connsiteX5-77" fmla="*/ 792606 w 1147076"/>
                <a:gd name="connsiteY5-78" fmla="*/ 708930 h 1147075"/>
                <a:gd name="connsiteX6-79" fmla="*/ 928004 w 1147076"/>
                <a:gd name="connsiteY6-80" fmla="*/ 1147075 h 1147075"/>
                <a:gd name="connsiteX7-81" fmla="*/ 587826 w 1147076"/>
                <a:gd name="connsiteY7-82" fmla="*/ 947722 h 1147075"/>
                <a:gd name="connsiteX8-83" fmla="*/ 219072 w 1147076"/>
                <a:gd name="connsiteY8-84" fmla="*/ 1147075 h 1147075"/>
                <a:gd name="connsiteX9-85" fmla="*/ 354470 w 1147076"/>
                <a:gd name="connsiteY9-86" fmla="*/ 708930 h 1147075"/>
                <a:gd name="connsiteX10-87" fmla="*/ 0 w 1147076"/>
                <a:gd name="connsiteY10-88" fmla="*/ 438144 h 1147075"/>
                <a:gd name="connsiteX0-89" fmla="*/ 0 w 1147076"/>
                <a:gd name="connsiteY0-90" fmla="*/ 438144 h 1147075"/>
                <a:gd name="connsiteX1-91" fmla="*/ 438146 w 1147076"/>
                <a:gd name="connsiteY1-92" fmla="*/ 438147 h 1147075"/>
                <a:gd name="connsiteX2-93" fmla="*/ 573538 w 1147076"/>
                <a:gd name="connsiteY2-94" fmla="*/ 0 h 1147075"/>
                <a:gd name="connsiteX3-95" fmla="*/ 708930 w 1147076"/>
                <a:gd name="connsiteY3-96" fmla="*/ 438147 h 1147075"/>
                <a:gd name="connsiteX4-97" fmla="*/ 1147076 w 1147076"/>
                <a:gd name="connsiteY4-98" fmla="*/ 438144 h 1147075"/>
                <a:gd name="connsiteX5-99" fmla="*/ 792606 w 1147076"/>
                <a:gd name="connsiteY5-100" fmla="*/ 708930 h 1147075"/>
                <a:gd name="connsiteX6-101" fmla="*/ 928004 w 1147076"/>
                <a:gd name="connsiteY6-102" fmla="*/ 1147075 h 1147075"/>
                <a:gd name="connsiteX7-103" fmla="*/ 587826 w 1147076"/>
                <a:gd name="connsiteY7-104" fmla="*/ 947722 h 1147075"/>
                <a:gd name="connsiteX8-105" fmla="*/ 219072 w 1147076"/>
                <a:gd name="connsiteY8-106" fmla="*/ 1147075 h 1147075"/>
                <a:gd name="connsiteX9-107" fmla="*/ 354470 w 1147076"/>
                <a:gd name="connsiteY9-108" fmla="*/ 708930 h 1147075"/>
                <a:gd name="connsiteX10-109" fmla="*/ 0 w 1147076"/>
                <a:gd name="connsiteY10-110" fmla="*/ 438144 h 1147075"/>
                <a:gd name="connsiteX0-111" fmla="*/ 0 w 1147076"/>
                <a:gd name="connsiteY0-112" fmla="*/ 438144 h 1147075"/>
                <a:gd name="connsiteX1-113" fmla="*/ 438146 w 1147076"/>
                <a:gd name="connsiteY1-114" fmla="*/ 438147 h 1147075"/>
                <a:gd name="connsiteX2-115" fmla="*/ 573538 w 1147076"/>
                <a:gd name="connsiteY2-116" fmla="*/ 0 h 1147075"/>
                <a:gd name="connsiteX3-117" fmla="*/ 708930 w 1147076"/>
                <a:gd name="connsiteY3-118" fmla="*/ 438147 h 1147075"/>
                <a:gd name="connsiteX4-119" fmla="*/ 1147076 w 1147076"/>
                <a:gd name="connsiteY4-120" fmla="*/ 438144 h 1147075"/>
                <a:gd name="connsiteX5-121" fmla="*/ 792606 w 1147076"/>
                <a:gd name="connsiteY5-122" fmla="*/ 708930 h 1147075"/>
                <a:gd name="connsiteX6-123" fmla="*/ 928004 w 1147076"/>
                <a:gd name="connsiteY6-124" fmla="*/ 1147075 h 1147075"/>
                <a:gd name="connsiteX7-125" fmla="*/ 587826 w 1147076"/>
                <a:gd name="connsiteY7-126" fmla="*/ 947722 h 1147075"/>
                <a:gd name="connsiteX8-127" fmla="*/ 219072 w 1147076"/>
                <a:gd name="connsiteY8-128" fmla="*/ 1147075 h 1147075"/>
                <a:gd name="connsiteX9-129" fmla="*/ 354470 w 1147076"/>
                <a:gd name="connsiteY9-130" fmla="*/ 708930 h 1147075"/>
                <a:gd name="connsiteX10-131" fmla="*/ 0 w 1147076"/>
                <a:gd name="connsiteY10-132" fmla="*/ 438144 h 1147075"/>
                <a:gd name="connsiteX0-133" fmla="*/ 0 w 1147076"/>
                <a:gd name="connsiteY0-134" fmla="*/ 438144 h 1147075"/>
                <a:gd name="connsiteX1-135" fmla="*/ 438146 w 1147076"/>
                <a:gd name="connsiteY1-136" fmla="*/ 438147 h 1147075"/>
                <a:gd name="connsiteX2-137" fmla="*/ 573538 w 1147076"/>
                <a:gd name="connsiteY2-138" fmla="*/ 0 h 1147075"/>
                <a:gd name="connsiteX3-139" fmla="*/ 708930 w 1147076"/>
                <a:gd name="connsiteY3-140" fmla="*/ 438147 h 1147075"/>
                <a:gd name="connsiteX4-141" fmla="*/ 1147076 w 1147076"/>
                <a:gd name="connsiteY4-142" fmla="*/ 438144 h 1147075"/>
                <a:gd name="connsiteX5-143" fmla="*/ 792606 w 1147076"/>
                <a:gd name="connsiteY5-144" fmla="*/ 708930 h 1147075"/>
                <a:gd name="connsiteX6-145" fmla="*/ 928004 w 1147076"/>
                <a:gd name="connsiteY6-146" fmla="*/ 1147075 h 1147075"/>
                <a:gd name="connsiteX7-147" fmla="*/ 587826 w 1147076"/>
                <a:gd name="connsiteY7-148" fmla="*/ 947722 h 1147075"/>
                <a:gd name="connsiteX8-149" fmla="*/ 219072 w 1147076"/>
                <a:gd name="connsiteY8-150" fmla="*/ 1147075 h 1147075"/>
                <a:gd name="connsiteX9-151" fmla="*/ 354470 w 1147076"/>
                <a:gd name="connsiteY9-152" fmla="*/ 708930 h 1147075"/>
                <a:gd name="connsiteX10-153" fmla="*/ 0 w 1147076"/>
                <a:gd name="connsiteY10-154" fmla="*/ 438144 h 11470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/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-1" fmla="*/ 0 w 1147076"/>
                <a:gd name="connsiteY0-2" fmla="*/ 438144 h 1147075"/>
                <a:gd name="connsiteX1-3" fmla="*/ 438146 w 1147076"/>
                <a:gd name="connsiteY1-4" fmla="*/ 438147 h 1147075"/>
                <a:gd name="connsiteX2-5" fmla="*/ 573538 w 1147076"/>
                <a:gd name="connsiteY2-6" fmla="*/ 0 h 1147075"/>
                <a:gd name="connsiteX3-7" fmla="*/ 708930 w 1147076"/>
                <a:gd name="connsiteY3-8" fmla="*/ 438147 h 1147075"/>
                <a:gd name="connsiteX4-9" fmla="*/ 1147076 w 1147076"/>
                <a:gd name="connsiteY4-10" fmla="*/ 438144 h 1147075"/>
                <a:gd name="connsiteX5-11" fmla="*/ 792606 w 1147076"/>
                <a:gd name="connsiteY5-12" fmla="*/ 708930 h 1147075"/>
                <a:gd name="connsiteX6-13" fmla="*/ 928004 w 1147076"/>
                <a:gd name="connsiteY6-14" fmla="*/ 1147075 h 1147075"/>
                <a:gd name="connsiteX7-15" fmla="*/ 573538 w 1147076"/>
                <a:gd name="connsiteY7-16" fmla="*/ 876284 h 1147075"/>
                <a:gd name="connsiteX8-17" fmla="*/ 219072 w 1147076"/>
                <a:gd name="connsiteY8-18" fmla="*/ 1147075 h 1147075"/>
                <a:gd name="connsiteX9-19" fmla="*/ 354470 w 1147076"/>
                <a:gd name="connsiteY9-20" fmla="*/ 708930 h 1147075"/>
                <a:gd name="connsiteX10-21" fmla="*/ 0 w 1147076"/>
                <a:gd name="connsiteY10-22" fmla="*/ 438144 h 1147075"/>
                <a:gd name="connsiteX0-23" fmla="*/ 0 w 1147076"/>
                <a:gd name="connsiteY0-24" fmla="*/ 438144 h 1147075"/>
                <a:gd name="connsiteX1-25" fmla="*/ 438146 w 1147076"/>
                <a:gd name="connsiteY1-26" fmla="*/ 438147 h 1147075"/>
                <a:gd name="connsiteX2-27" fmla="*/ 573538 w 1147076"/>
                <a:gd name="connsiteY2-28" fmla="*/ 0 h 1147075"/>
                <a:gd name="connsiteX3-29" fmla="*/ 708930 w 1147076"/>
                <a:gd name="connsiteY3-30" fmla="*/ 438147 h 1147075"/>
                <a:gd name="connsiteX4-31" fmla="*/ 1147076 w 1147076"/>
                <a:gd name="connsiteY4-32" fmla="*/ 438144 h 1147075"/>
                <a:gd name="connsiteX5-33" fmla="*/ 792606 w 1147076"/>
                <a:gd name="connsiteY5-34" fmla="*/ 708930 h 1147075"/>
                <a:gd name="connsiteX6-35" fmla="*/ 928004 w 1147076"/>
                <a:gd name="connsiteY6-36" fmla="*/ 1147075 h 1147075"/>
                <a:gd name="connsiteX7-37" fmla="*/ 573538 w 1147076"/>
                <a:gd name="connsiteY7-38" fmla="*/ 876284 h 1147075"/>
                <a:gd name="connsiteX8-39" fmla="*/ 219072 w 1147076"/>
                <a:gd name="connsiteY8-40" fmla="*/ 1147075 h 1147075"/>
                <a:gd name="connsiteX9-41" fmla="*/ 354470 w 1147076"/>
                <a:gd name="connsiteY9-42" fmla="*/ 708930 h 1147075"/>
                <a:gd name="connsiteX10-43" fmla="*/ 0 w 1147076"/>
                <a:gd name="connsiteY10-44" fmla="*/ 438144 h 1147075"/>
                <a:gd name="connsiteX0-45" fmla="*/ 0 w 1147076"/>
                <a:gd name="connsiteY0-46" fmla="*/ 438144 h 1147075"/>
                <a:gd name="connsiteX1-47" fmla="*/ 438146 w 1147076"/>
                <a:gd name="connsiteY1-48" fmla="*/ 438147 h 1147075"/>
                <a:gd name="connsiteX2-49" fmla="*/ 573538 w 1147076"/>
                <a:gd name="connsiteY2-50" fmla="*/ 0 h 1147075"/>
                <a:gd name="connsiteX3-51" fmla="*/ 708930 w 1147076"/>
                <a:gd name="connsiteY3-52" fmla="*/ 438147 h 1147075"/>
                <a:gd name="connsiteX4-53" fmla="*/ 1147076 w 1147076"/>
                <a:gd name="connsiteY4-54" fmla="*/ 438144 h 1147075"/>
                <a:gd name="connsiteX5-55" fmla="*/ 792606 w 1147076"/>
                <a:gd name="connsiteY5-56" fmla="*/ 708930 h 1147075"/>
                <a:gd name="connsiteX6-57" fmla="*/ 928004 w 1147076"/>
                <a:gd name="connsiteY6-58" fmla="*/ 1147075 h 1147075"/>
                <a:gd name="connsiteX7-59" fmla="*/ 587826 w 1147076"/>
                <a:gd name="connsiteY7-60" fmla="*/ 947722 h 1147075"/>
                <a:gd name="connsiteX8-61" fmla="*/ 219072 w 1147076"/>
                <a:gd name="connsiteY8-62" fmla="*/ 1147075 h 1147075"/>
                <a:gd name="connsiteX9-63" fmla="*/ 354470 w 1147076"/>
                <a:gd name="connsiteY9-64" fmla="*/ 708930 h 1147075"/>
                <a:gd name="connsiteX10-65" fmla="*/ 0 w 1147076"/>
                <a:gd name="connsiteY10-66" fmla="*/ 438144 h 1147075"/>
                <a:gd name="connsiteX0-67" fmla="*/ 0 w 1147076"/>
                <a:gd name="connsiteY0-68" fmla="*/ 438144 h 1147075"/>
                <a:gd name="connsiteX1-69" fmla="*/ 438146 w 1147076"/>
                <a:gd name="connsiteY1-70" fmla="*/ 438147 h 1147075"/>
                <a:gd name="connsiteX2-71" fmla="*/ 573538 w 1147076"/>
                <a:gd name="connsiteY2-72" fmla="*/ 0 h 1147075"/>
                <a:gd name="connsiteX3-73" fmla="*/ 708930 w 1147076"/>
                <a:gd name="connsiteY3-74" fmla="*/ 438147 h 1147075"/>
                <a:gd name="connsiteX4-75" fmla="*/ 1147076 w 1147076"/>
                <a:gd name="connsiteY4-76" fmla="*/ 438144 h 1147075"/>
                <a:gd name="connsiteX5-77" fmla="*/ 792606 w 1147076"/>
                <a:gd name="connsiteY5-78" fmla="*/ 708930 h 1147075"/>
                <a:gd name="connsiteX6-79" fmla="*/ 928004 w 1147076"/>
                <a:gd name="connsiteY6-80" fmla="*/ 1147075 h 1147075"/>
                <a:gd name="connsiteX7-81" fmla="*/ 587826 w 1147076"/>
                <a:gd name="connsiteY7-82" fmla="*/ 947722 h 1147075"/>
                <a:gd name="connsiteX8-83" fmla="*/ 219072 w 1147076"/>
                <a:gd name="connsiteY8-84" fmla="*/ 1147075 h 1147075"/>
                <a:gd name="connsiteX9-85" fmla="*/ 354470 w 1147076"/>
                <a:gd name="connsiteY9-86" fmla="*/ 708930 h 1147075"/>
                <a:gd name="connsiteX10-87" fmla="*/ 0 w 1147076"/>
                <a:gd name="connsiteY10-88" fmla="*/ 438144 h 1147075"/>
                <a:gd name="connsiteX0-89" fmla="*/ 0 w 1147076"/>
                <a:gd name="connsiteY0-90" fmla="*/ 438144 h 1147075"/>
                <a:gd name="connsiteX1-91" fmla="*/ 438146 w 1147076"/>
                <a:gd name="connsiteY1-92" fmla="*/ 438147 h 1147075"/>
                <a:gd name="connsiteX2-93" fmla="*/ 573538 w 1147076"/>
                <a:gd name="connsiteY2-94" fmla="*/ 0 h 1147075"/>
                <a:gd name="connsiteX3-95" fmla="*/ 708930 w 1147076"/>
                <a:gd name="connsiteY3-96" fmla="*/ 438147 h 1147075"/>
                <a:gd name="connsiteX4-97" fmla="*/ 1147076 w 1147076"/>
                <a:gd name="connsiteY4-98" fmla="*/ 438144 h 1147075"/>
                <a:gd name="connsiteX5-99" fmla="*/ 792606 w 1147076"/>
                <a:gd name="connsiteY5-100" fmla="*/ 708930 h 1147075"/>
                <a:gd name="connsiteX6-101" fmla="*/ 928004 w 1147076"/>
                <a:gd name="connsiteY6-102" fmla="*/ 1147075 h 1147075"/>
                <a:gd name="connsiteX7-103" fmla="*/ 587826 w 1147076"/>
                <a:gd name="connsiteY7-104" fmla="*/ 947722 h 1147075"/>
                <a:gd name="connsiteX8-105" fmla="*/ 219072 w 1147076"/>
                <a:gd name="connsiteY8-106" fmla="*/ 1147075 h 1147075"/>
                <a:gd name="connsiteX9-107" fmla="*/ 354470 w 1147076"/>
                <a:gd name="connsiteY9-108" fmla="*/ 708930 h 1147075"/>
                <a:gd name="connsiteX10-109" fmla="*/ 0 w 1147076"/>
                <a:gd name="connsiteY10-110" fmla="*/ 438144 h 1147075"/>
                <a:gd name="connsiteX0-111" fmla="*/ 0 w 1147076"/>
                <a:gd name="connsiteY0-112" fmla="*/ 438144 h 1147075"/>
                <a:gd name="connsiteX1-113" fmla="*/ 438146 w 1147076"/>
                <a:gd name="connsiteY1-114" fmla="*/ 438147 h 1147075"/>
                <a:gd name="connsiteX2-115" fmla="*/ 573538 w 1147076"/>
                <a:gd name="connsiteY2-116" fmla="*/ 0 h 1147075"/>
                <a:gd name="connsiteX3-117" fmla="*/ 708930 w 1147076"/>
                <a:gd name="connsiteY3-118" fmla="*/ 438147 h 1147075"/>
                <a:gd name="connsiteX4-119" fmla="*/ 1147076 w 1147076"/>
                <a:gd name="connsiteY4-120" fmla="*/ 438144 h 1147075"/>
                <a:gd name="connsiteX5-121" fmla="*/ 792606 w 1147076"/>
                <a:gd name="connsiteY5-122" fmla="*/ 708930 h 1147075"/>
                <a:gd name="connsiteX6-123" fmla="*/ 928004 w 1147076"/>
                <a:gd name="connsiteY6-124" fmla="*/ 1147075 h 1147075"/>
                <a:gd name="connsiteX7-125" fmla="*/ 587826 w 1147076"/>
                <a:gd name="connsiteY7-126" fmla="*/ 947722 h 1147075"/>
                <a:gd name="connsiteX8-127" fmla="*/ 219072 w 1147076"/>
                <a:gd name="connsiteY8-128" fmla="*/ 1147075 h 1147075"/>
                <a:gd name="connsiteX9-129" fmla="*/ 354470 w 1147076"/>
                <a:gd name="connsiteY9-130" fmla="*/ 708930 h 1147075"/>
                <a:gd name="connsiteX10-131" fmla="*/ 0 w 1147076"/>
                <a:gd name="connsiteY10-132" fmla="*/ 438144 h 1147075"/>
                <a:gd name="connsiteX0-133" fmla="*/ 0 w 1147076"/>
                <a:gd name="connsiteY0-134" fmla="*/ 438144 h 1147075"/>
                <a:gd name="connsiteX1-135" fmla="*/ 438146 w 1147076"/>
                <a:gd name="connsiteY1-136" fmla="*/ 438147 h 1147075"/>
                <a:gd name="connsiteX2-137" fmla="*/ 573538 w 1147076"/>
                <a:gd name="connsiteY2-138" fmla="*/ 0 h 1147075"/>
                <a:gd name="connsiteX3-139" fmla="*/ 708930 w 1147076"/>
                <a:gd name="connsiteY3-140" fmla="*/ 438147 h 1147075"/>
                <a:gd name="connsiteX4-141" fmla="*/ 1147076 w 1147076"/>
                <a:gd name="connsiteY4-142" fmla="*/ 438144 h 1147075"/>
                <a:gd name="connsiteX5-143" fmla="*/ 792606 w 1147076"/>
                <a:gd name="connsiteY5-144" fmla="*/ 708930 h 1147075"/>
                <a:gd name="connsiteX6-145" fmla="*/ 928004 w 1147076"/>
                <a:gd name="connsiteY6-146" fmla="*/ 1147075 h 1147075"/>
                <a:gd name="connsiteX7-147" fmla="*/ 587826 w 1147076"/>
                <a:gd name="connsiteY7-148" fmla="*/ 947722 h 1147075"/>
                <a:gd name="connsiteX8-149" fmla="*/ 219072 w 1147076"/>
                <a:gd name="connsiteY8-150" fmla="*/ 1147075 h 1147075"/>
                <a:gd name="connsiteX9-151" fmla="*/ 354470 w 1147076"/>
                <a:gd name="connsiteY9-152" fmla="*/ 708930 h 1147075"/>
                <a:gd name="connsiteX10-153" fmla="*/ 0 w 1147076"/>
                <a:gd name="connsiteY10-154" fmla="*/ 438144 h 11470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/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-1" fmla="*/ 0 w 1147076"/>
                <a:gd name="connsiteY0-2" fmla="*/ 438144 h 1147075"/>
                <a:gd name="connsiteX1-3" fmla="*/ 438146 w 1147076"/>
                <a:gd name="connsiteY1-4" fmla="*/ 438147 h 1147075"/>
                <a:gd name="connsiteX2-5" fmla="*/ 573538 w 1147076"/>
                <a:gd name="connsiteY2-6" fmla="*/ 0 h 1147075"/>
                <a:gd name="connsiteX3-7" fmla="*/ 708930 w 1147076"/>
                <a:gd name="connsiteY3-8" fmla="*/ 438147 h 1147075"/>
                <a:gd name="connsiteX4-9" fmla="*/ 1147076 w 1147076"/>
                <a:gd name="connsiteY4-10" fmla="*/ 438144 h 1147075"/>
                <a:gd name="connsiteX5-11" fmla="*/ 792606 w 1147076"/>
                <a:gd name="connsiteY5-12" fmla="*/ 708930 h 1147075"/>
                <a:gd name="connsiteX6-13" fmla="*/ 928004 w 1147076"/>
                <a:gd name="connsiteY6-14" fmla="*/ 1147075 h 1147075"/>
                <a:gd name="connsiteX7-15" fmla="*/ 573538 w 1147076"/>
                <a:gd name="connsiteY7-16" fmla="*/ 876284 h 1147075"/>
                <a:gd name="connsiteX8-17" fmla="*/ 219072 w 1147076"/>
                <a:gd name="connsiteY8-18" fmla="*/ 1147075 h 1147075"/>
                <a:gd name="connsiteX9-19" fmla="*/ 354470 w 1147076"/>
                <a:gd name="connsiteY9-20" fmla="*/ 708930 h 1147075"/>
                <a:gd name="connsiteX10-21" fmla="*/ 0 w 1147076"/>
                <a:gd name="connsiteY10-22" fmla="*/ 438144 h 1147075"/>
                <a:gd name="connsiteX0-23" fmla="*/ 0 w 1147076"/>
                <a:gd name="connsiteY0-24" fmla="*/ 438144 h 1147075"/>
                <a:gd name="connsiteX1-25" fmla="*/ 438146 w 1147076"/>
                <a:gd name="connsiteY1-26" fmla="*/ 438147 h 1147075"/>
                <a:gd name="connsiteX2-27" fmla="*/ 573538 w 1147076"/>
                <a:gd name="connsiteY2-28" fmla="*/ 0 h 1147075"/>
                <a:gd name="connsiteX3-29" fmla="*/ 708930 w 1147076"/>
                <a:gd name="connsiteY3-30" fmla="*/ 438147 h 1147075"/>
                <a:gd name="connsiteX4-31" fmla="*/ 1147076 w 1147076"/>
                <a:gd name="connsiteY4-32" fmla="*/ 438144 h 1147075"/>
                <a:gd name="connsiteX5-33" fmla="*/ 792606 w 1147076"/>
                <a:gd name="connsiteY5-34" fmla="*/ 708930 h 1147075"/>
                <a:gd name="connsiteX6-35" fmla="*/ 928004 w 1147076"/>
                <a:gd name="connsiteY6-36" fmla="*/ 1147075 h 1147075"/>
                <a:gd name="connsiteX7-37" fmla="*/ 573538 w 1147076"/>
                <a:gd name="connsiteY7-38" fmla="*/ 876284 h 1147075"/>
                <a:gd name="connsiteX8-39" fmla="*/ 219072 w 1147076"/>
                <a:gd name="connsiteY8-40" fmla="*/ 1147075 h 1147075"/>
                <a:gd name="connsiteX9-41" fmla="*/ 354470 w 1147076"/>
                <a:gd name="connsiteY9-42" fmla="*/ 708930 h 1147075"/>
                <a:gd name="connsiteX10-43" fmla="*/ 0 w 1147076"/>
                <a:gd name="connsiteY10-44" fmla="*/ 438144 h 1147075"/>
                <a:gd name="connsiteX0-45" fmla="*/ 0 w 1147076"/>
                <a:gd name="connsiteY0-46" fmla="*/ 438144 h 1147075"/>
                <a:gd name="connsiteX1-47" fmla="*/ 438146 w 1147076"/>
                <a:gd name="connsiteY1-48" fmla="*/ 438147 h 1147075"/>
                <a:gd name="connsiteX2-49" fmla="*/ 573538 w 1147076"/>
                <a:gd name="connsiteY2-50" fmla="*/ 0 h 1147075"/>
                <a:gd name="connsiteX3-51" fmla="*/ 708930 w 1147076"/>
                <a:gd name="connsiteY3-52" fmla="*/ 438147 h 1147075"/>
                <a:gd name="connsiteX4-53" fmla="*/ 1147076 w 1147076"/>
                <a:gd name="connsiteY4-54" fmla="*/ 438144 h 1147075"/>
                <a:gd name="connsiteX5-55" fmla="*/ 792606 w 1147076"/>
                <a:gd name="connsiteY5-56" fmla="*/ 708930 h 1147075"/>
                <a:gd name="connsiteX6-57" fmla="*/ 928004 w 1147076"/>
                <a:gd name="connsiteY6-58" fmla="*/ 1147075 h 1147075"/>
                <a:gd name="connsiteX7-59" fmla="*/ 587826 w 1147076"/>
                <a:gd name="connsiteY7-60" fmla="*/ 947722 h 1147075"/>
                <a:gd name="connsiteX8-61" fmla="*/ 219072 w 1147076"/>
                <a:gd name="connsiteY8-62" fmla="*/ 1147075 h 1147075"/>
                <a:gd name="connsiteX9-63" fmla="*/ 354470 w 1147076"/>
                <a:gd name="connsiteY9-64" fmla="*/ 708930 h 1147075"/>
                <a:gd name="connsiteX10-65" fmla="*/ 0 w 1147076"/>
                <a:gd name="connsiteY10-66" fmla="*/ 438144 h 1147075"/>
                <a:gd name="connsiteX0-67" fmla="*/ 0 w 1147076"/>
                <a:gd name="connsiteY0-68" fmla="*/ 438144 h 1147075"/>
                <a:gd name="connsiteX1-69" fmla="*/ 438146 w 1147076"/>
                <a:gd name="connsiteY1-70" fmla="*/ 438147 h 1147075"/>
                <a:gd name="connsiteX2-71" fmla="*/ 573538 w 1147076"/>
                <a:gd name="connsiteY2-72" fmla="*/ 0 h 1147075"/>
                <a:gd name="connsiteX3-73" fmla="*/ 708930 w 1147076"/>
                <a:gd name="connsiteY3-74" fmla="*/ 438147 h 1147075"/>
                <a:gd name="connsiteX4-75" fmla="*/ 1147076 w 1147076"/>
                <a:gd name="connsiteY4-76" fmla="*/ 438144 h 1147075"/>
                <a:gd name="connsiteX5-77" fmla="*/ 792606 w 1147076"/>
                <a:gd name="connsiteY5-78" fmla="*/ 708930 h 1147075"/>
                <a:gd name="connsiteX6-79" fmla="*/ 928004 w 1147076"/>
                <a:gd name="connsiteY6-80" fmla="*/ 1147075 h 1147075"/>
                <a:gd name="connsiteX7-81" fmla="*/ 587826 w 1147076"/>
                <a:gd name="connsiteY7-82" fmla="*/ 947722 h 1147075"/>
                <a:gd name="connsiteX8-83" fmla="*/ 219072 w 1147076"/>
                <a:gd name="connsiteY8-84" fmla="*/ 1147075 h 1147075"/>
                <a:gd name="connsiteX9-85" fmla="*/ 354470 w 1147076"/>
                <a:gd name="connsiteY9-86" fmla="*/ 708930 h 1147075"/>
                <a:gd name="connsiteX10-87" fmla="*/ 0 w 1147076"/>
                <a:gd name="connsiteY10-88" fmla="*/ 438144 h 1147075"/>
                <a:gd name="connsiteX0-89" fmla="*/ 0 w 1147076"/>
                <a:gd name="connsiteY0-90" fmla="*/ 438144 h 1147075"/>
                <a:gd name="connsiteX1-91" fmla="*/ 438146 w 1147076"/>
                <a:gd name="connsiteY1-92" fmla="*/ 438147 h 1147075"/>
                <a:gd name="connsiteX2-93" fmla="*/ 573538 w 1147076"/>
                <a:gd name="connsiteY2-94" fmla="*/ 0 h 1147075"/>
                <a:gd name="connsiteX3-95" fmla="*/ 708930 w 1147076"/>
                <a:gd name="connsiteY3-96" fmla="*/ 438147 h 1147075"/>
                <a:gd name="connsiteX4-97" fmla="*/ 1147076 w 1147076"/>
                <a:gd name="connsiteY4-98" fmla="*/ 438144 h 1147075"/>
                <a:gd name="connsiteX5-99" fmla="*/ 792606 w 1147076"/>
                <a:gd name="connsiteY5-100" fmla="*/ 708930 h 1147075"/>
                <a:gd name="connsiteX6-101" fmla="*/ 928004 w 1147076"/>
                <a:gd name="connsiteY6-102" fmla="*/ 1147075 h 1147075"/>
                <a:gd name="connsiteX7-103" fmla="*/ 587826 w 1147076"/>
                <a:gd name="connsiteY7-104" fmla="*/ 947722 h 1147075"/>
                <a:gd name="connsiteX8-105" fmla="*/ 219072 w 1147076"/>
                <a:gd name="connsiteY8-106" fmla="*/ 1147075 h 1147075"/>
                <a:gd name="connsiteX9-107" fmla="*/ 354470 w 1147076"/>
                <a:gd name="connsiteY9-108" fmla="*/ 708930 h 1147075"/>
                <a:gd name="connsiteX10-109" fmla="*/ 0 w 1147076"/>
                <a:gd name="connsiteY10-110" fmla="*/ 438144 h 1147075"/>
                <a:gd name="connsiteX0-111" fmla="*/ 0 w 1147076"/>
                <a:gd name="connsiteY0-112" fmla="*/ 438144 h 1147075"/>
                <a:gd name="connsiteX1-113" fmla="*/ 438146 w 1147076"/>
                <a:gd name="connsiteY1-114" fmla="*/ 438147 h 1147075"/>
                <a:gd name="connsiteX2-115" fmla="*/ 573538 w 1147076"/>
                <a:gd name="connsiteY2-116" fmla="*/ 0 h 1147075"/>
                <a:gd name="connsiteX3-117" fmla="*/ 708930 w 1147076"/>
                <a:gd name="connsiteY3-118" fmla="*/ 438147 h 1147075"/>
                <a:gd name="connsiteX4-119" fmla="*/ 1147076 w 1147076"/>
                <a:gd name="connsiteY4-120" fmla="*/ 438144 h 1147075"/>
                <a:gd name="connsiteX5-121" fmla="*/ 792606 w 1147076"/>
                <a:gd name="connsiteY5-122" fmla="*/ 708930 h 1147075"/>
                <a:gd name="connsiteX6-123" fmla="*/ 928004 w 1147076"/>
                <a:gd name="connsiteY6-124" fmla="*/ 1147075 h 1147075"/>
                <a:gd name="connsiteX7-125" fmla="*/ 587826 w 1147076"/>
                <a:gd name="connsiteY7-126" fmla="*/ 947722 h 1147075"/>
                <a:gd name="connsiteX8-127" fmla="*/ 219072 w 1147076"/>
                <a:gd name="connsiteY8-128" fmla="*/ 1147075 h 1147075"/>
                <a:gd name="connsiteX9-129" fmla="*/ 354470 w 1147076"/>
                <a:gd name="connsiteY9-130" fmla="*/ 708930 h 1147075"/>
                <a:gd name="connsiteX10-131" fmla="*/ 0 w 1147076"/>
                <a:gd name="connsiteY10-132" fmla="*/ 438144 h 1147075"/>
                <a:gd name="connsiteX0-133" fmla="*/ 0 w 1147076"/>
                <a:gd name="connsiteY0-134" fmla="*/ 438144 h 1147075"/>
                <a:gd name="connsiteX1-135" fmla="*/ 438146 w 1147076"/>
                <a:gd name="connsiteY1-136" fmla="*/ 438147 h 1147075"/>
                <a:gd name="connsiteX2-137" fmla="*/ 573538 w 1147076"/>
                <a:gd name="connsiteY2-138" fmla="*/ 0 h 1147075"/>
                <a:gd name="connsiteX3-139" fmla="*/ 708930 w 1147076"/>
                <a:gd name="connsiteY3-140" fmla="*/ 438147 h 1147075"/>
                <a:gd name="connsiteX4-141" fmla="*/ 1147076 w 1147076"/>
                <a:gd name="connsiteY4-142" fmla="*/ 438144 h 1147075"/>
                <a:gd name="connsiteX5-143" fmla="*/ 792606 w 1147076"/>
                <a:gd name="connsiteY5-144" fmla="*/ 708930 h 1147075"/>
                <a:gd name="connsiteX6-145" fmla="*/ 928004 w 1147076"/>
                <a:gd name="connsiteY6-146" fmla="*/ 1147075 h 1147075"/>
                <a:gd name="connsiteX7-147" fmla="*/ 587826 w 1147076"/>
                <a:gd name="connsiteY7-148" fmla="*/ 947722 h 1147075"/>
                <a:gd name="connsiteX8-149" fmla="*/ 219072 w 1147076"/>
                <a:gd name="connsiteY8-150" fmla="*/ 1147075 h 1147075"/>
                <a:gd name="connsiteX9-151" fmla="*/ 354470 w 1147076"/>
                <a:gd name="connsiteY9-152" fmla="*/ 708930 h 1147075"/>
                <a:gd name="connsiteX10-153" fmla="*/ 0 w 1147076"/>
                <a:gd name="connsiteY10-154" fmla="*/ 438144 h 11470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/>
              <p:cNvSpPr txBox="1"/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pic>
        <p:nvPicPr>
          <p:cNvPr id="3" name="HƯỚNG DẪN VIẾT CHỮ HOA X  - -KIẾN THỨC TIỂU HỌC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1468" y="1711260"/>
            <a:ext cx="6096000" cy="3429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74" name="Rectangle 73"/>
          <p:cNvSpPr/>
          <p:nvPr/>
        </p:nvSpPr>
        <p:spPr>
          <a:xfrm>
            <a:off x="7641075" y="4869064"/>
            <a:ext cx="1996411" cy="130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/>
          <p:cNvSpPr/>
          <p:nvPr/>
        </p:nvSpPr>
        <p:spPr>
          <a:xfrm>
            <a:off x="468121" y="1242218"/>
            <a:ext cx="4180477" cy="4673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22" name="组合 13"/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23" name="椭圆 14"/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24" name="组合 15"/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25" name="椭圆 16"/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26" name="等腰三角形 17"/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27" name="组合 1"/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8" name="矩形: 圆角 15"/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29" name="矩形: 圆角 27"/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3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34" name="Google Shape;697;p24"/>
          <p:cNvSpPr txBox="1"/>
          <p:nvPr/>
        </p:nvSpPr>
        <p:spPr>
          <a:xfrm flipH="1">
            <a:off x="3970498" y="64647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quan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sát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30" name="Google Shape;697;p24"/>
          <p:cNvSpPr txBox="1"/>
          <p:nvPr/>
        </p:nvSpPr>
        <p:spPr>
          <a:xfrm flipH="1">
            <a:off x="6962203" y="1154242"/>
            <a:ext cx="2774719" cy="48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Xem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video: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12" y="1680399"/>
            <a:ext cx="3043424" cy="3765058"/>
          </a:xfrm>
          <a:prstGeom prst="rect">
            <a:avLst/>
          </a:prstGeom>
        </p:spPr>
      </p:pic>
      <p:pic>
        <p:nvPicPr>
          <p:cNvPr id="3" name="HƯỚNG DẪN VIẾT CHỮ HOA Y  - -KIẾN THỨC TIỂU HỌC-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5689" y="1906343"/>
            <a:ext cx="6096000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3689" y="5124450"/>
            <a:ext cx="1593233" cy="2108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2" y="562967"/>
            <a:ext cx="2055890" cy="20558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168" y="562967"/>
            <a:ext cx="2055890" cy="2055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15834" t="11387" r="16904" b="9320"/>
          <a:stretch>
            <a:fillRect/>
          </a:stretch>
        </p:blipFill>
        <p:spPr>
          <a:xfrm>
            <a:off x="5894595" y="562968"/>
            <a:ext cx="2055890" cy="20558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776" y="590402"/>
            <a:ext cx="2055890" cy="20558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9" t="-2363" r="8364" b="12534"/>
          <a:stretch>
            <a:fillRect/>
          </a:stretch>
        </p:blipFill>
        <p:spPr>
          <a:xfrm>
            <a:off x="518642" y="3163682"/>
            <a:ext cx="2321509" cy="21902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168" y="3279751"/>
            <a:ext cx="2055891" cy="20558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5" y="3279751"/>
            <a:ext cx="2055890" cy="20558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776" y="3023264"/>
            <a:ext cx="2097218" cy="25944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86" y="5041204"/>
            <a:ext cx="2340414" cy="181679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909574" y="3671529"/>
            <a:ext cx="2731042" cy="1595559"/>
            <a:chOff x="8909574" y="3671529"/>
            <a:chExt cx="2731042" cy="1595559"/>
          </a:xfrm>
        </p:grpSpPr>
        <p:pic>
          <p:nvPicPr>
            <p:cNvPr id="19" name="图片 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 flipH="1">
              <a:off x="8909574" y="3671529"/>
              <a:ext cx="2731042" cy="159555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048303" y="4113985"/>
              <a:ext cx="2592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Calibri" panose="020F0502020204030204" pitchFamily="34" charset="0"/>
                  <a:cs typeface="Calibri" panose="020F0502020204030204" pitchFamily="34" charset="0"/>
                </a:rPr>
                <a:t>Viết vào vở tập viết</a:t>
              </a:r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 li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r="13335" b="30681"/>
          <a:stretch>
            <a:fillRect/>
          </a:stretch>
        </p:blipFill>
        <p:spPr>
          <a:xfrm>
            <a:off x="0" y="4219693"/>
            <a:ext cx="12192000" cy="3655551"/>
          </a:xfrm>
          <a:prstGeom prst="rect">
            <a:avLst/>
          </a:prstGeom>
        </p:spPr>
      </p:pic>
      <p:pic>
        <p:nvPicPr>
          <p:cNvPr id="5" name="Ô li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>
            <a:fillRect/>
          </a:stretch>
        </p:blipFill>
        <p:spPr>
          <a:xfrm>
            <a:off x="0" y="0"/>
            <a:ext cx="12192000" cy="4219693"/>
          </a:xfrm>
          <a:prstGeom prst="rect">
            <a:avLst/>
          </a:prstGeom>
        </p:spPr>
      </p:pic>
      <p:pic>
        <p:nvPicPr>
          <p:cNvPr id="6" name="Kí hiệu - Viế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61" y="65015"/>
            <a:ext cx="823480" cy="742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2401" y="1896494"/>
            <a:ext cx="3935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48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Ô </a:t>
            </a:r>
            <a:r>
              <a:rPr lang="en-US" sz="48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Quy</a:t>
            </a:r>
            <a:r>
              <a:rPr lang="en-US" sz="48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Hồ</a:t>
            </a:r>
            <a:endParaRPr lang="en-US" sz="48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6511" y="1881267"/>
            <a:ext cx="3935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48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Trường</a:t>
            </a:r>
            <a:r>
              <a:rPr lang="en-US" sz="48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Sơn</a:t>
            </a:r>
            <a:endParaRPr lang="en-US" sz="48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401" y="3689850"/>
            <a:ext cx="4858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48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Ghềnh</a:t>
            </a:r>
            <a:r>
              <a:rPr lang="en-US" sz="48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Giáng</a:t>
            </a:r>
            <a:endParaRPr lang="en-US" sz="48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7690" y="3762534"/>
            <a:ext cx="6321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48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8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U Minh </a:t>
            </a:r>
            <a:r>
              <a:rPr lang="en-US" sz="48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Thượng</a:t>
            </a:r>
            <a:endParaRPr lang="en-US" sz="48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57" y="5182052"/>
            <a:ext cx="2340414" cy="181679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43872" y="4342404"/>
            <a:ext cx="2808312" cy="1595559"/>
            <a:chOff x="8981582" y="3671529"/>
            <a:chExt cx="2808312" cy="1595559"/>
          </a:xfrm>
        </p:grpSpPr>
        <p:pic>
          <p:nvPicPr>
            <p:cNvPr id="13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8981582" y="3671529"/>
              <a:ext cx="2808312" cy="159555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048303" y="4113985"/>
              <a:ext cx="2592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Calibri" panose="020F0502020204030204" pitchFamily="34" charset="0"/>
                  <a:cs typeface="Calibri" panose="020F0502020204030204" pitchFamily="34" charset="0"/>
                </a:rPr>
                <a:t>Viết vào vở tập viết</a:t>
              </a:r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15" y="179472"/>
            <a:ext cx="6647195" cy="2735605"/>
          </a:xfrm>
          <a:prstGeom prst="rect">
            <a:avLst/>
          </a:prstGeom>
        </p:spPr>
      </p:pic>
      <p:grpSp>
        <p:nvGrpSpPr>
          <p:cNvPr id="66" name="Group 55"/>
          <p:cNvGrpSpPr>
            <a:grpSpLocks noChangeAspect="1"/>
          </p:cNvGrpSpPr>
          <p:nvPr/>
        </p:nvGrpSpPr>
        <p:grpSpPr bwMode="auto">
          <a:xfrm>
            <a:off x="1" y="2311401"/>
            <a:ext cx="12188825" cy="3548063"/>
            <a:chOff x="0" y="1456"/>
            <a:chExt cx="7678" cy="2235"/>
          </a:xfrm>
          <a:solidFill>
            <a:schemeClr val="accent3"/>
          </a:solidFill>
        </p:grpSpPr>
        <p:sp>
          <p:nvSpPr>
            <p:cNvPr id="68" name="Oval 56"/>
            <p:cNvSpPr>
              <a:spLocks noChangeArrowheads="1"/>
            </p:cNvSpPr>
            <p:nvPr/>
          </p:nvSpPr>
          <p:spPr bwMode="auto">
            <a:xfrm>
              <a:off x="2987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Oval 57"/>
            <p:cNvSpPr>
              <a:spLocks noChangeArrowheads="1"/>
            </p:cNvSpPr>
            <p:nvPr/>
          </p:nvSpPr>
          <p:spPr bwMode="auto">
            <a:xfrm>
              <a:off x="4484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Oval 58"/>
            <p:cNvSpPr>
              <a:spLocks noChangeArrowheads="1"/>
            </p:cNvSpPr>
            <p:nvPr/>
          </p:nvSpPr>
          <p:spPr bwMode="auto">
            <a:xfrm>
              <a:off x="1634" y="1494"/>
              <a:ext cx="1104" cy="14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0" y="1456"/>
              <a:ext cx="7678" cy="2235"/>
            </a:xfrm>
            <a:custGeom>
              <a:avLst/>
              <a:gdLst>
                <a:gd name="T0" fmla="*/ 3187 w 3200"/>
                <a:gd name="T1" fmla="*/ 0 h 930"/>
                <a:gd name="T2" fmla="*/ 2957 w 3200"/>
                <a:gd name="T3" fmla="*/ 304 h 930"/>
                <a:gd name="T4" fmla="*/ 3151 w 3200"/>
                <a:gd name="T5" fmla="*/ 604 h 930"/>
                <a:gd name="T6" fmla="*/ 3151 w 3200"/>
                <a:gd name="T7" fmla="*/ 636 h 930"/>
                <a:gd name="T8" fmla="*/ 2945 w 3200"/>
                <a:gd name="T9" fmla="*/ 636 h 930"/>
                <a:gd name="T10" fmla="*/ 2865 w 3200"/>
                <a:gd name="T11" fmla="*/ 716 h 930"/>
                <a:gd name="T12" fmla="*/ 2865 w 3200"/>
                <a:gd name="T13" fmla="*/ 784 h 930"/>
                <a:gd name="T14" fmla="*/ 2945 w 3200"/>
                <a:gd name="T15" fmla="*/ 864 h 930"/>
                <a:gd name="T16" fmla="*/ 2674 w 3200"/>
                <a:gd name="T17" fmla="*/ 868 h 930"/>
                <a:gd name="T18" fmla="*/ 2674 w 3200"/>
                <a:gd name="T19" fmla="*/ 581 h 930"/>
                <a:gd name="T20" fmla="*/ 2873 w 3200"/>
                <a:gd name="T21" fmla="*/ 354 h 930"/>
                <a:gd name="T22" fmla="*/ 2643 w 3200"/>
                <a:gd name="T23" fmla="*/ 124 h 930"/>
                <a:gd name="T24" fmla="*/ 2413 w 3200"/>
                <a:gd name="T25" fmla="*/ 354 h 930"/>
                <a:gd name="T26" fmla="*/ 2611 w 3200"/>
                <a:gd name="T27" fmla="*/ 581 h 930"/>
                <a:gd name="T28" fmla="*/ 2611 w 3200"/>
                <a:gd name="T29" fmla="*/ 868 h 930"/>
                <a:gd name="T30" fmla="*/ 2505 w 3200"/>
                <a:gd name="T31" fmla="*/ 868 h 930"/>
                <a:gd name="T32" fmla="*/ 2585 w 3200"/>
                <a:gd name="T33" fmla="*/ 788 h 930"/>
                <a:gd name="T34" fmla="*/ 2585 w 3200"/>
                <a:gd name="T35" fmla="*/ 704 h 930"/>
                <a:gd name="T36" fmla="*/ 2505 w 3200"/>
                <a:gd name="T37" fmla="*/ 624 h 930"/>
                <a:gd name="T38" fmla="*/ 911 w 3200"/>
                <a:gd name="T39" fmla="*/ 624 h 930"/>
                <a:gd name="T40" fmla="*/ 605 w 3200"/>
                <a:gd name="T41" fmla="*/ 624 h 930"/>
                <a:gd name="T42" fmla="*/ 525 w 3200"/>
                <a:gd name="T43" fmla="*/ 704 h 930"/>
                <a:gd name="T44" fmla="*/ 525 w 3200"/>
                <a:gd name="T45" fmla="*/ 788 h 930"/>
                <a:gd name="T46" fmla="*/ 605 w 3200"/>
                <a:gd name="T47" fmla="*/ 868 h 930"/>
                <a:gd name="T48" fmla="*/ 361 w 3200"/>
                <a:gd name="T49" fmla="*/ 868 h 930"/>
                <a:gd name="T50" fmla="*/ 361 w 3200"/>
                <a:gd name="T51" fmla="*/ 570 h 930"/>
                <a:gd name="T52" fmla="*/ 561 w 3200"/>
                <a:gd name="T53" fmla="*/ 342 h 930"/>
                <a:gd name="T54" fmla="*/ 331 w 3200"/>
                <a:gd name="T55" fmla="*/ 112 h 930"/>
                <a:gd name="T56" fmla="*/ 101 w 3200"/>
                <a:gd name="T57" fmla="*/ 342 h 930"/>
                <a:gd name="T58" fmla="*/ 313 w 3200"/>
                <a:gd name="T59" fmla="*/ 571 h 930"/>
                <a:gd name="T60" fmla="*/ 313 w 3200"/>
                <a:gd name="T61" fmla="*/ 868 h 930"/>
                <a:gd name="T62" fmla="*/ 223 w 3200"/>
                <a:gd name="T63" fmla="*/ 868 h 930"/>
                <a:gd name="T64" fmla="*/ 269 w 3200"/>
                <a:gd name="T65" fmla="*/ 796 h 930"/>
                <a:gd name="T66" fmla="*/ 269 w 3200"/>
                <a:gd name="T67" fmla="*/ 728 h 930"/>
                <a:gd name="T68" fmla="*/ 189 w 3200"/>
                <a:gd name="T69" fmla="*/ 648 h 930"/>
                <a:gd name="T70" fmla="*/ 0 w 3200"/>
                <a:gd name="T71" fmla="*/ 648 h 930"/>
                <a:gd name="T72" fmla="*/ 0 w 3200"/>
                <a:gd name="T73" fmla="*/ 930 h 930"/>
                <a:gd name="T74" fmla="*/ 3200 w 3200"/>
                <a:gd name="T75" fmla="*/ 930 h 930"/>
                <a:gd name="T76" fmla="*/ 3200 w 3200"/>
                <a:gd name="T77" fmla="*/ 0 h 930"/>
                <a:gd name="T78" fmla="*/ 3187 w 3200"/>
                <a:gd name="T79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00" h="930">
                  <a:moveTo>
                    <a:pt x="3187" y="0"/>
                  </a:moveTo>
                  <a:cubicBezTo>
                    <a:pt x="3060" y="0"/>
                    <a:pt x="2957" y="136"/>
                    <a:pt x="2957" y="304"/>
                  </a:cubicBezTo>
                  <a:cubicBezTo>
                    <a:pt x="2957" y="455"/>
                    <a:pt x="3041" y="581"/>
                    <a:pt x="3151" y="604"/>
                  </a:cubicBezTo>
                  <a:cubicBezTo>
                    <a:pt x="3151" y="636"/>
                    <a:pt x="3151" y="636"/>
                    <a:pt x="3151" y="636"/>
                  </a:cubicBezTo>
                  <a:cubicBezTo>
                    <a:pt x="2945" y="636"/>
                    <a:pt x="2945" y="636"/>
                    <a:pt x="2945" y="636"/>
                  </a:cubicBezTo>
                  <a:cubicBezTo>
                    <a:pt x="2901" y="636"/>
                    <a:pt x="2865" y="671"/>
                    <a:pt x="2865" y="716"/>
                  </a:cubicBezTo>
                  <a:cubicBezTo>
                    <a:pt x="2865" y="784"/>
                    <a:pt x="2865" y="784"/>
                    <a:pt x="2865" y="784"/>
                  </a:cubicBezTo>
                  <a:cubicBezTo>
                    <a:pt x="2865" y="828"/>
                    <a:pt x="2901" y="864"/>
                    <a:pt x="2945" y="864"/>
                  </a:cubicBezTo>
                  <a:cubicBezTo>
                    <a:pt x="2674" y="868"/>
                    <a:pt x="2674" y="868"/>
                    <a:pt x="2674" y="868"/>
                  </a:cubicBezTo>
                  <a:cubicBezTo>
                    <a:pt x="2674" y="581"/>
                    <a:pt x="2674" y="581"/>
                    <a:pt x="2674" y="581"/>
                  </a:cubicBezTo>
                  <a:cubicBezTo>
                    <a:pt x="2786" y="566"/>
                    <a:pt x="2873" y="470"/>
                    <a:pt x="2873" y="354"/>
                  </a:cubicBezTo>
                  <a:cubicBezTo>
                    <a:pt x="2873" y="226"/>
                    <a:pt x="2770" y="124"/>
                    <a:pt x="2643" y="124"/>
                  </a:cubicBezTo>
                  <a:cubicBezTo>
                    <a:pt x="2516" y="124"/>
                    <a:pt x="2413" y="226"/>
                    <a:pt x="2413" y="354"/>
                  </a:cubicBezTo>
                  <a:cubicBezTo>
                    <a:pt x="2413" y="470"/>
                    <a:pt x="2499" y="566"/>
                    <a:pt x="2611" y="581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505" y="868"/>
                    <a:pt x="2505" y="868"/>
                    <a:pt x="2505" y="868"/>
                  </a:cubicBezTo>
                  <a:cubicBezTo>
                    <a:pt x="2549" y="868"/>
                    <a:pt x="2585" y="832"/>
                    <a:pt x="2585" y="788"/>
                  </a:cubicBezTo>
                  <a:cubicBezTo>
                    <a:pt x="2585" y="704"/>
                    <a:pt x="2585" y="704"/>
                    <a:pt x="2585" y="704"/>
                  </a:cubicBezTo>
                  <a:cubicBezTo>
                    <a:pt x="2585" y="659"/>
                    <a:pt x="2549" y="624"/>
                    <a:pt x="2505" y="624"/>
                  </a:cubicBezTo>
                  <a:cubicBezTo>
                    <a:pt x="911" y="624"/>
                    <a:pt x="911" y="624"/>
                    <a:pt x="911" y="624"/>
                  </a:cubicBezTo>
                  <a:cubicBezTo>
                    <a:pt x="605" y="624"/>
                    <a:pt x="605" y="624"/>
                    <a:pt x="605" y="624"/>
                  </a:cubicBezTo>
                  <a:cubicBezTo>
                    <a:pt x="561" y="624"/>
                    <a:pt x="525" y="659"/>
                    <a:pt x="525" y="704"/>
                  </a:cubicBezTo>
                  <a:cubicBezTo>
                    <a:pt x="525" y="788"/>
                    <a:pt x="525" y="788"/>
                    <a:pt x="525" y="788"/>
                  </a:cubicBezTo>
                  <a:cubicBezTo>
                    <a:pt x="525" y="832"/>
                    <a:pt x="561" y="868"/>
                    <a:pt x="605" y="868"/>
                  </a:cubicBezTo>
                  <a:cubicBezTo>
                    <a:pt x="361" y="868"/>
                    <a:pt x="361" y="868"/>
                    <a:pt x="361" y="868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474" y="555"/>
                    <a:pt x="561" y="458"/>
                    <a:pt x="561" y="342"/>
                  </a:cubicBezTo>
                  <a:cubicBezTo>
                    <a:pt x="561" y="214"/>
                    <a:pt x="458" y="112"/>
                    <a:pt x="331" y="112"/>
                  </a:cubicBezTo>
                  <a:cubicBezTo>
                    <a:pt x="204" y="112"/>
                    <a:pt x="101" y="214"/>
                    <a:pt x="101" y="342"/>
                  </a:cubicBezTo>
                  <a:cubicBezTo>
                    <a:pt x="101" y="462"/>
                    <a:pt x="194" y="562"/>
                    <a:pt x="313" y="571"/>
                  </a:cubicBezTo>
                  <a:cubicBezTo>
                    <a:pt x="313" y="868"/>
                    <a:pt x="313" y="868"/>
                    <a:pt x="313" y="868"/>
                  </a:cubicBezTo>
                  <a:cubicBezTo>
                    <a:pt x="223" y="868"/>
                    <a:pt x="223" y="868"/>
                    <a:pt x="223" y="868"/>
                  </a:cubicBezTo>
                  <a:cubicBezTo>
                    <a:pt x="250" y="855"/>
                    <a:pt x="269" y="827"/>
                    <a:pt x="269" y="796"/>
                  </a:cubicBezTo>
                  <a:cubicBezTo>
                    <a:pt x="269" y="728"/>
                    <a:pt x="269" y="728"/>
                    <a:pt x="269" y="728"/>
                  </a:cubicBezTo>
                  <a:cubicBezTo>
                    <a:pt x="269" y="683"/>
                    <a:pt x="233" y="648"/>
                    <a:pt x="189" y="648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930"/>
                    <a:pt x="0" y="930"/>
                    <a:pt x="0" y="930"/>
                  </a:cubicBezTo>
                  <a:cubicBezTo>
                    <a:pt x="3200" y="930"/>
                    <a:pt x="3200" y="930"/>
                    <a:pt x="3200" y="930"/>
                  </a:cubicBezTo>
                  <a:cubicBezTo>
                    <a:pt x="3200" y="0"/>
                    <a:pt x="3200" y="0"/>
                    <a:pt x="3200" y="0"/>
                  </a:cubicBezTo>
                  <a:cubicBezTo>
                    <a:pt x="3196" y="0"/>
                    <a:pt x="3191" y="0"/>
                    <a:pt x="3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196" y="3423412"/>
            <a:ext cx="6952501" cy="239625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818398"/>
            <a:ext cx="5911427" cy="1860129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920337" y="3911675"/>
            <a:ext cx="2790656" cy="264125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188640"/>
            <a:ext cx="1527724" cy="958690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635" y="1578623"/>
            <a:ext cx="918124" cy="576149"/>
          </a:xfrm>
          <a:prstGeom prst="rect">
            <a:avLst/>
          </a:pr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2234" y="203197"/>
            <a:ext cx="918124" cy="576149"/>
          </a:xfrm>
          <a:prstGeom prst="rect">
            <a:avLst/>
          </a:prstGeom>
        </p:spPr>
      </p:pic>
      <p:pic>
        <p:nvPicPr>
          <p:cNvPr id="23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167" y="1225644"/>
            <a:ext cx="918124" cy="576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63" y="286751"/>
            <a:ext cx="6615872" cy="251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690432" y="1423897"/>
            <a:ext cx="11501568" cy="55660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3772555"/>
            <a:ext cx="1692342" cy="3106837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73" y="116632"/>
            <a:ext cx="2236388" cy="2902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3003920"/>
            <a:ext cx="9839797" cy="184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8543" y="3892781"/>
            <a:ext cx="551250" cy="26212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732" y="4143682"/>
            <a:ext cx="2466971" cy="2597769"/>
          </a:xfrm>
          <a:prstGeom prst="rect">
            <a:avLst/>
          </a:prstGeom>
        </p:spPr>
      </p:pic>
      <p:pic>
        <p:nvPicPr>
          <p:cNvPr id="4" name="Picture 3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8" y="95251"/>
            <a:ext cx="1659681" cy="1698133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59" y="893892"/>
            <a:ext cx="5963054" cy="106958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37032" y="1962334"/>
            <a:ext cx="4705101" cy="4339147"/>
            <a:chOff x="4651376" y="2060575"/>
            <a:chExt cx="2735263" cy="3294064"/>
          </a:xfrm>
        </p:grpSpPr>
        <p:sp>
          <p:nvSpPr>
            <p:cNvPr id="12" name="Freeform 5"/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Oval 13"/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4"/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5"/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6"/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17"/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18"/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19"/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20"/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21"/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943251" y="5525018"/>
            <a:ext cx="992188" cy="989013"/>
            <a:chOff x="5184776" y="6189663"/>
            <a:chExt cx="992188" cy="989013"/>
          </a:xfrm>
        </p:grpSpPr>
        <p:sp>
          <p:nvSpPr>
            <p:cNvPr id="43" name="Freeform 26"/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27"/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 rot="21279080">
            <a:off x="3808281" y="3039598"/>
            <a:ext cx="3314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Nói tên bài em đã học phù hợp với mỗi bức tranh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47431">
            <a:off x="7750758" y="4479418"/>
            <a:ext cx="618750" cy="2610000"/>
          </a:xfrm>
          <a:prstGeom prst="rect">
            <a:avLst/>
          </a:prstGeom>
        </p:spPr>
      </p:pic>
      <p:pic>
        <p:nvPicPr>
          <p:cNvPr id="49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5462" y="1324688"/>
            <a:ext cx="3870839" cy="3090416"/>
          </a:xfrm>
          <a:prstGeom prst="rect">
            <a:avLst/>
          </a:prstGeom>
        </p:spPr>
      </p:pic>
      <p:pic>
        <p:nvPicPr>
          <p:cNvPr id="50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6577" y="1660287"/>
            <a:ext cx="1232334" cy="867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070372" y="554107"/>
            <a:ext cx="10153128" cy="6021288"/>
            <a:chOff x="2556108" y="1538524"/>
            <a:chExt cx="6911261" cy="3633873"/>
          </a:xfrm>
        </p:grpSpPr>
        <p:sp>
          <p:nvSpPr>
            <p:cNvPr id="41" name="椭圆 31"/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椭圆 31"/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椭圆 31"/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47" name="图片 14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488" y="5815157"/>
            <a:ext cx="681698" cy="432048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7094" y="5157192"/>
            <a:ext cx="1174970" cy="648072"/>
          </a:xfrm>
          <a:prstGeom prst="rect">
            <a:avLst/>
          </a:prstGeom>
        </p:spPr>
      </p:pic>
      <p:pic>
        <p:nvPicPr>
          <p:cNvPr id="149" name="图片 1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03" b="-10483"/>
          <a:stretch>
            <a:fillRect/>
          </a:stretch>
        </p:blipFill>
        <p:spPr>
          <a:xfrm>
            <a:off x="10358396" y="5614893"/>
            <a:ext cx="830252" cy="648072"/>
          </a:xfrm>
          <a:prstGeom prst="rect">
            <a:avLst/>
          </a:prstGeom>
        </p:spPr>
      </p:pic>
      <p:pic>
        <p:nvPicPr>
          <p:cNvPr id="18" name="Picture 17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1" y="-216807"/>
            <a:ext cx="1506915" cy="154182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47" y="260648"/>
            <a:ext cx="5414184" cy="971131"/>
          </a:xfrm>
          <a:prstGeom prst="rect">
            <a:avLst/>
          </a:prstGeom>
        </p:spPr>
      </p:pic>
      <p:pic>
        <p:nvPicPr>
          <p:cNvPr id="25" name="Picture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>
            <a:fillRect/>
          </a:stretch>
        </p:blipFill>
        <p:spPr>
          <a:xfrm>
            <a:off x="1692399" y="1508056"/>
            <a:ext cx="573882" cy="1268094"/>
          </a:xfrm>
          <a:prstGeom prst="rect">
            <a:avLst/>
          </a:prstGeom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>
            <a:fillRect/>
          </a:stretch>
        </p:blipFill>
        <p:spPr>
          <a:xfrm>
            <a:off x="9861375" y="1665108"/>
            <a:ext cx="962899" cy="1268094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>
            <a:fillRect/>
          </a:stretch>
        </p:blipFill>
        <p:spPr>
          <a:xfrm>
            <a:off x="1703250" y="4169482"/>
            <a:ext cx="951858" cy="1253553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>
            <a:fillRect/>
          </a:stretch>
        </p:blipFill>
        <p:spPr>
          <a:xfrm rot="373913">
            <a:off x="9991541" y="3836407"/>
            <a:ext cx="962899" cy="1268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40" y="1371431"/>
            <a:ext cx="2914261" cy="1721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54" y="3662300"/>
            <a:ext cx="2943802" cy="1738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82" y="3556752"/>
            <a:ext cx="2914375" cy="17843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45" y="884326"/>
            <a:ext cx="3809613" cy="2351613"/>
          </a:xfrm>
          <a:prstGeom prst="rect">
            <a:avLst/>
          </a:prstGeom>
        </p:spPr>
      </p:pic>
      <p:sp>
        <p:nvSpPr>
          <p:cNvPr id="49" name="Rectangle: Rounded Corners 48"/>
          <p:cNvSpPr/>
          <p:nvPr/>
        </p:nvSpPr>
        <p:spPr>
          <a:xfrm>
            <a:off x="6488499" y="5494302"/>
            <a:ext cx="3997229" cy="617274"/>
          </a:xfrm>
          <a:prstGeom prst="roundRect">
            <a:avLst/>
          </a:prstGeom>
          <a:solidFill>
            <a:srgbClr val="FFDEA3"/>
          </a:solidFill>
          <a:ln>
            <a:solidFill>
              <a:srgbClr val="FFA1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1692399" y="2888937"/>
            <a:ext cx="4389950" cy="6760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6684536" y="2922383"/>
            <a:ext cx="3567908" cy="663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1810762" y="5508739"/>
            <a:ext cx="3974819" cy="602837"/>
          </a:xfrm>
          <a:prstGeom prst="roundRect">
            <a:avLst/>
          </a:prstGeom>
          <a:solidFill>
            <a:srgbClr val="FFA3A3"/>
          </a:solidFill>
          <a:ln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rrow: Right 16">
            <a:hlinkClick r:id="rId15" action="ppaction://hlinksldjump"/>
          </p:cNvPr>
          <p:cNvSpPr/>
          <p:nvPr/>
        </p:nvSpPr>
        <p:spPr>
          <a:xfrm>
            <a:off x="11188648" y="6111576"/>
            <a:ext cx="830252" cy="485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con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1" y="-216807"/>
            <a:ext cx="1506915" cy="154182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47" y="234696"/>
            <a:ext cx="5414184" cy="97113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510262" y="527505"/>
            <a:ext cx="4705101" cy="4339147"/>
            <a:chOff x="4651376" y="2060575"/>
            <a:chExt cx="2735263" cy="3294064"/>
          </a:xfrm>
        </p:grpSpPr>
        <p:sp>
          <p:nvSpPr>
            <p:cNvPr id="40" name="Freeform 5"/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4" name="Freeform 6"/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8" name="Oval 10"/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0" name="Oval 12"/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1" name="Oval 13"/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2" name="Freeform 14"/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3" name="Freeform 15"/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4" name="Freeform 16"/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5" name="Freeform 17"/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6" name="Freeform 18"/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7" name="Freeform 19"/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8" name="Freeform 20"/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9" name="Freeform 21"/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 rot="21279080">
            <a:off x="8138186" y="1655780"/>
            <a:ext cx="3402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45" y="3928494"/>
            <a:ext cx="551250" cy="2621250"/>
          </a:xfrm>
          <a:prstGeom prst="rect">
            <a:avLst/>
          </a:prstGeom>
        </p:spPr>
      </p:pic>
      <p:pic>
        <p:nvPicPr>
          <p:cNvPr id="64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7431">
            <a:off x="8760968" y="3964948"/>
            <a:ext cx="618750" cy="26100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7962679" y="5020425"/>
            <a:ext cx="992188" cy="989013"/>
            <a:chOff x="5184776" y="6189663"/>
            <a:chExt cx="992188" cy="989013"/>
          </a:xfrm>
        </p:grpSpPr>
        <p:sp>
          <p:nvSpPr>
            <p:cNvPr id="61" name="Freeform 26"/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</p:grpSp>
      <p:sp>
        <p:nvSpPr>
          <p:cNvPr id="13" name="Rectangle: Rounded Corners 12"/>
          <p:cNvSpPr/>
          <p:nvPr/>
        </p:nvSpPr>
        <p:spPr>
          <a:xfrm>
            <a:off x="592122" y="5936218"/>
            <a:ext cx="6311758" cy="7738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rrow: Right 1">
            <a:hlinkClick r:id="rId5" action="ppaction://hlinksldjump"/>
          </p:cNvPr>
          <p:cNvSpPr/>
          <p:nvPr/>
        </p:nvSpPr>
        <p:spPr>
          <a:xfrm>
            <a:off x="11142174" y="608161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2" y="1434250"/>
            <a:ext cx="6975811" cy="411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1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con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1" y="-216807"/>
            <a:ext cx="1506915" cy="154182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47" y="234696"/>
            <a:ext cx="5414184" cy="97113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510262" y="527505"/>
            <a:ext cx="4705101" cy="4339147"/>
            <a:chOff x="4651376" y="2060575"/>
            <a:chExt cx="2735263" cy="3294064"/>
          </a:xfrm>
        </p:grpSpPr>
        <p:sp>
          <p:nvSpPr>
            <p:cNvPr id="40" name="Freeform 5"/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4" name="Freeform 6"/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8" name="Oval 10"/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0" name="Oval 12"/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1" name="Oval 13"/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2" name="Freeform 14"/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3" name="Freeform 15"/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4" name="Freeform 16"/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5" name="Freeform 17"/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6" name="Freeform 18"/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7" name="Freeform 19"/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8" name="Freeform 20"/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9" name="Freeform 21"/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 rot="21279080">
            <a:off x="8224738" y="1881867"/>
            <a:ext cx="3671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45" y="3928494"/>
            <a:ext cx="551250" cy="2621250"/>
          </a:xfrm>
          <a:prstGeom prst="rect">
            <a:avLst/>
          </a:prstGeom>
        </p:spPr>
      </p:pic>
      <p:pic>
        <p:nvPicPr>
          <p:cNvPr id="64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7431">
            <a:off x="8760968" y="3964948"/>
            <a:ext cx="618750" cy="26100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7962679" y="5020425"/>
            <a:ext cx="992188" cy="989013"/>
            <a:chOff x="5184776" y="6189663"/>
            <a:chExt cx="992188" cy="989013"/>
          </a:xfrm>
        </p:grpSpPr>
        <p:sp>
          <p:nvSpPr>
            <p:cNvPr id="61" name="Freeform 26"/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</p:grpSp>
      <p:sp>
        <p:nvSpPr>
          <p:cNvPr id="32" name="Rectangle: Rounded Corners 31"/>
          <p:cNvSpPr/>
          <p:nvPr/>
        </p:nvSpPr>
        <p:spPr>
          <a:xfrm>
            <a:off x="767408" y="6009437"/>
            <a:ext cx="5800063" cy="7738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rrow: Right 29">
            <a:hlinkClick r:id="rId5" action="ppaction://hlinksldjump"/>
          </p:cNvPr>
          <p:cNvSpPr/>
          <p:nvPr/>
        </p:nvSpPr>
        <p:spPr>
          <a:xfrm>
            <a:off x="11142174" y="608161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9" y="1407884"/>
            <a:ext cx="6769860" cy="4178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3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3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con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1" y="-216807"/>
            <a:ext cx="1506915" cy="154182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47" y="234696"/>
            <a:ext cx="5414184" cy="97113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510262" y="527505"/>
            <a:ext cx="4705101" cy="4339147"/>
            <a:chOff x="4651376" y="2060575"/>
            <a:chExt cx="2735263" cy="3294064"/>
          </a:xfrm>
        </p:grpSpPr>
        <p:sp>
          <p:nvSpPr>
            <p:cNvPr id="40" name="Freeform 5"/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4" name="Freeform 6"/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8" name="Oval 10"/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0" name="Oval 12"/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1" name="Oval 13"/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2" name="Freeform 14"/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3" name="Freeform 15"/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4" name="Freeform 16"/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5" name="Freeform 17"/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6" name="Freeform 18"/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7" name="Freeform 19"/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8" name="Freeform 20"/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9" name="Freeform 21"/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 rot="21279080">
            <a:off x="8137600" y="1920235"/>
            <a:ext cx="3671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45" y="3928494"/>
            <a:ext cx="551250" cy="2621250"/>
          </a:xfrm>
          <a:prstGeom prst="rect">
            <a:avLst/>
          </a:prstGeom>
        </p:spPr>
      </p:pic>
      <p:pic>
        <p:nvPicPr>
          <p:cNvPr id="64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7431">
            <a:off x="8760968" y="3964948"/>
            <a:ext cx="618750" cy="26100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7962679" y="5020425"/>
            <a:ext cx="992188" cy="989013"/>
            <a:chOff x="5184776" y="6189663"/>
            <a:chExt cx="992188" cy="989013"/>
          </a:xfrm>
        </p:grpSpPr>
        <p:sp>
          <p:nvSpPr>
            <p:cNvPr id="61" name="Freeform 26"/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</p:grpSp>
      <p:sp>
        <p:nvSpPr>
          <p:cNvPr id="32" name="Rectangle: Rounded Corners 31"/>
          <p:cNvSpPr/>
          <p:nvPr/>
        </p:nvSpPr>
        <p:spPr>
          <a:xfrm>
            <a:off x="412319" y="6009438"/>
            <a:ext cx="5800063" cy="773891"/>
          </a:xfrm>
          <a:prstGeom prst="roundRect">
            <a:avLst/>
          </a:prstGeom>
          <a:solidFill>
            <a:srgbClr val="FFA3A3"/>
          </a:solidFill>
          <a:ln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rrow: Right 29">
            <a:hlinkClick r:id="rId5" action="ppaction://hlinksldjump"/>
          </p:cNvPr>
          <p:cNvSpPr/>
          <p:nvPr/>
        </p:nvSpPr>
        <p:spPr>
          <a:xfrm>
            <a:off x="11142174" y="608161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" y="1686322"/>
            <a:ext cx="6396232" cy="3777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3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3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con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1" y="-216807"/>
            <a:ext cx="1506915" cy="154182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47" y="234696"/>
            <a:ext cx="5414184" cy="97113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510262" y="527505"/>
            <a:ext cx="4705101" cy="4339147"/>
            <a:chOff x="4651376" y="2060575"/>
            <a:chExt cx="2735263" cy="3294064"/>
          </a:xfrm>
        </p:grpSpPr>
        <p:sp>
          <p:nvSpPr>
            <p:cNvPr id="40" name="Freeform 5"/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4" name="Freeform 6"/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8" name="Oval 10"/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0" name="Oval 12"/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1" name="Oval 13"/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2" name="Freeform 14"/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3" name="Freeform 15"/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4" name="Freeform 16"/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5" name="Freeform 17"/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6" name="Freeform 18"/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7" name="Freeform 19"/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8" name="Freeform 20"/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59" name="Freeform 21"/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 rot="21279080">
            <a:off x="8137600" y="1920235"/>
            <a:ext cx="3671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45" y="3928494"/>
            <a:ext cx="551250" cy="2621250"/>
          </a:xfrm>
          <a:prstGeom prst="rect">
            <a:avLst/>
          </a:prstGeom>
        </p:spPr>
      </p:pic>
      <p:pic>
        <p:nvPicPr>
          <p:cNvPr id="64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7431">
            <a:off x="8760968" y="3964948"/>
            <a:ext cx="618750" cy="26100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7962679" y="5020425"/>
            <a:ext cx="992188" cy="989013"/>
            <a:chOff x="5184776" y="6189663"/>
            <a:chExt cx="992188" cy="989013"/>
          </a:xfrm>
        </p:grpSpPr>
        <p:sp>
          <p:nvSpPr>
            <p:cNvPr id="61" name="Freeform 26"/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/>
                <a:cs typeface="+mn-cs"/>
              </a:endParaRPr>
            </a:p>
          </p:txBody>
        </p:sp>
      </p:grpSp>
      <p:sp>
        <p:nvSpPr>
          <p:cNvPr id="32" name="Rectangle: Rounded Corners 31"/>
          <p:cNvSpPr/>
          <p:nvPr/>
        </p:nvSpPr>
        <p:spPr>
          <a:xfrm>
            <a:off x="451241" y="6009438"/>
            <a:ext cx="6575987" cy="773891"/>
          </a:xfrm>
          <a:prstGeom prst="roundRect">
            <a:avLst/>
          </a:prstGeom>
          <a:solidFill>
            <a:srgbClr val="FFDEA3"/>
          </a:solidFill>
          <a:ln>
            <a:solidFill>
              <a:srgbClr val="FFA1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rrow: Right 29">
            <a:hlinkClick r:id="rId5" action="ppaction://hlinksldjump"/>
          </p:cNvPr>
          <p:cNvSpPr/>
          <p:nvPr/>
        </p:nvSpPr>
        <p:spPr>
          <a:xfrm>
            <a:off x="11142174" y="608161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8" y="1670151"/>
            <a:ext cx="6343335" cy="3883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3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32" grpId="0" animBg="1"/>
        </p:bldLst>
      </p:timing>
    </mc:Fallback>
  </mc:AlternateContent>
</p:sld>
</file>

<file path=ppt/tags/tag1.xml><?xml version="1.0" encoding="utf-8"?>
<p:tagLst xmlns:p="http://schemas.openxmlformats.org/presentationml/2006/main">
  <p:tag name="TIMING" val="|0.3|0.4|0.4|0.4|0.5|0.4|0.3"/>
</p:tagLst>
</file>

<file path=ppt/tags/tag2.xml><?xml version="1.0" encoding="utf-8"?>
<p:tagLst xmlns:p="http://schemas.openxmlformats.org/presentationml/2006/main">
  <p:tag name="ISPRING_PRESENTATION_TITLE" val="可爱卡通儿童开学小学生家长会ppt模板"/>
</p:tagLst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1279</Words>
  <Application>WPS Presentation</Application>
  <PresentationFormat>Widescreen</PresentationFormat>
  <Paragraphs>117</Paragraphs>
  <Slides>27</Slides>
  <Notes>17</Notes>
  <HiddenSlides>0</HiddenSlides>
  <MMClips>8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27</vt:i4>
      </vt:variant>
    </vt:vector>
  </HeadingPairs>
  <TitlesOfParts>
    <vt:vector size="73" baseType="lpstr">
      <vt:lpstr>Arial</vt:lpstr>
      <vt:lpstr>SimSun</vt:lpstr>
      <vt:lpstr>Wingdings</vt:lpstr>
      <vt:lpstr>Berkshire Swash</vt:lpstr>
      <vt:lpstr>Segoe Print</vt:lpstr>
      <vt:lpstr>Lato</vt:lpstr>
      <vt:lpstr>Arial</vt:lpstr>
      <vt:lpstr>Livvic</vt:lpstr>
      <vt:lpstr>Open Sans</vt:lpstr>
      <vt:lpstr>Roboto Condensed Light</vt:lpstr>
      <vt:lpstr>Roboto</vt:lpstr>
      <vt:lpstr>Patrick Hand</vt:lpstr>
      <vt:lpstr>思源黑体 Medium</vt:lpstr>
      <vt:lpstr>字魂27号-布丁体</vt:lpstr>
      <vt:lpstr>Microsoft YaHei</vt:lpstr>
      <vt:lpstr>字魂35号-经典雅黑</vt:lpstr>
      <vt:lpstr>Averta Std CY Bold</vt:lpstr>
      <vt:lpstr>Arial-Rounded</vt:lpstr>
      <vt:lpstr>Segoe UI Symbol</vt:lpstr>
      <vt:lpstr>Quicksand Medium</vt:lpstr>
      <vt:lpstr>Arial-SGK-TV</vt:lpstr>
      <vt:lpstr>Calibri</vt:lpstr>
      <vt:lpstr>字魂27号-布丁体</vt:lpstr>
      <vt:lpstr>方正静蕾简体</vt:lpstr>
      <vt:lpstr>Calibri</vt:lpstr>
      <vt:lpstr>Arial Unicode MS</vt:lpstr>
      <vt:lpstr>等线</vt:lpstr>
      <vt:lpstr>等线</vt:lpstr>
      <vt:lpstr>字魂80号-萌趣小鱼体</vt:lpstr>
      <vt:lpstr>inpin heiti</vt:lpstr>
      <vt:lpstr>Odibee Sans</vt:lpstr>
      <vt:lpstr>字魂35号-经典雅黑</vt:lpstr>
      <vt:lpstr>思源黑体 Light</vt:lpstr>
      <vt:lpstr>HP001</vt:lpstr>
      <vt:lpstr>HP001 4 hàng</vt:lpstr>
      <vt:lpstr>Office 主题​​</vt:lpstr>
      <vt:lpstr>千图网海量PPT模板www.58pic.com​​</vt:lpstr>
      <vt:lpstr>Weltkindertag! by Slidego</vt:lpstr>
      <vt:lpstr>1_Office 主题​​</vt:lpstr>
      <vt:lpstr>Office Theme</vt:lpstr>
      <vt:lpstr>1_Office 主题</vt:lpstr>
      <vt:lpstr>1_Office Theme</vt:lpstr>
      <vt:lpstr>2_Office 主题​​</vt:lpstr>
      <vt:lpstr>Office 主题</vt:lpstr>
      <vt:lpstr>6_Office Theme</vt:lpstr>
      <vt:lpstr>Hoạt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pc</cp:lastModifiedBy>
  <cp:revision>2</cp:revision>
  <dcterms:created xsi:type="dcterms:W3CDTF">2017-03-23T15:43:00Z</dcterms:created>
  <dcterms:modified xsi:type="dcterms:W3CDTF">2023-03-23T02:15:28Z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6D5B88AEDCB249FEB373D866427A3069</vt:lpwstr>
  </property>
  <property fmtid="{D5CDD505-2E9C-101B-9397-08002B2CF9AE}" pid="3" name="KSOProductBuildVer">
    <vt:lpwstr>1033-11.2.0.11486</vt:lpwstr>
  </property>
</Properties>
</file>