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sldIdLst>
    <p:sldId id="338" r:id="rId4"/>
    <p:sldId id="314" r:id="rId5"/>
    <p:sldId id="315" r:id="rId6"/>
    <p:sldId id="344" r:id="rId7"/>
    <p:sldId id="341" r:id="rId8"/>
    <p:sldId id="343" r:id="rId9"/>
    <p:sldId id="316" r:id="rId10"/>
    <p:sldId id="311" r:id="rId11"/>
    <p:sldId id="339" r:id="rId12"/>
    <p:sldId id="585" r:id="rId13"/>
    <p:sldId id="586" r:id="rId14"/>
    <p:sldId id="587" r:id="rId15"/>
    <p:sldId id="588" r:id="rId16"/>
    <p:sldId id="5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6F1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EB25-05B2-4316-9C00-65A68AD160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P-211" panose="020B0803050302020204" pitchFamily="34" charset="0"/>
              </a:defRPr>
            </a:lvl1pPr>
          </a:lstStyle>
          <a:p>
            <a:r>
              <a:rPr lang="en-US"/>
              <a:t>Click </a:t>
            </a:r>
            <a:br>
              <a:rPr lang="en-US"/>
            </a:br>
            <a:r>
              <a:rPr lang="en-US"/>
              <a:t>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72286-96B4-4318-97AB-526499B8F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P-211" panose="020B08030503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D3F3-1F5E-4135-913D-8B5542F4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45BB3-1BA3-4C47-87F6-7AFF29FD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DBC4-B527-43F2-BEE4-EC83A00F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3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A581-C614-4016-9420-78CE18B8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16303-90B5-46FA-BA68-72F1A5051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3D10-4EF9-4CA0-A3B6-214C33C8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B7D4-1E0A-4F65-AC67-434D3BCF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0C857-D939-4C31-AFDB-337FAF67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2A801-7F71-458C-8C41-C4A8808FA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7DEED-61F9-4B85-B954-9BD6BF975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704C4-683F-4389-A963-2F8C046F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D189-B12E-4990-B4D8-DE384345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3008C-F20E-478D-8597-A2C86609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3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2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2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82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DC3D-7B9F-4848-8259-17F8ED91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2745-25AE-4556-9482-0370182BA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60BE-24F5-4D91-A31A-C84F4E1F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F2058-FDAC-4DCB-A34B-A73AC814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85DDA-AF34-4E2C-9AED-E592D28E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94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5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7273-58B4-401A-981B-412D78FCD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44015-5607-4DC3-8C1A-1A9E5AC25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077C7-37DE-4F3E-B7B3-A2194C08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B16E5-0154-4662-A939-A7E65D85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68EC6-BB4E-4786-AB1D-B9F377F5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9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FD47-EDC5-4CB3-AC5E-7200A027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FBDFD-1970-4310-9E11-D971CA47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F8625-4EB1-46BA-A476-B41B4F8A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D43EE-B471-4C47-B638-02A8C030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B935-7CB2-4923-A4EA-ECB25E4B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7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0EE7-33C0-404B-B420-3F25579D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89683-AF71-42F4-931E-3B908BCFE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64EE-84F7-41A3-9F4A-A52BBC97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86044-3370-463D-9BD9-EC36B1EC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AB00-2DF2-4209-A5DE-BB9D6058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58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4C18-714A-496D-84BE-0614A008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590FE-78D4-4541-A9A0-6563CC0C7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DC55C-70D5-4452-8D9C-753DAF29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3A83C-6A03-4C5C-B1D5-FA3B81A2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7D94-B055-421B-92EE-EB1EDC15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AC37E-A72D-4D91-B6F9-E1A0930E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6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E51D-27E5-40D2-8BFF-BEAE9E99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22F96-CD3D-41C2-8791-C9D669431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E3F13-92BF-49E0-8D74-CC1832952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DACEC-806B-4494-A9AE-FB3CFF22C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91D5E-0BBD-47E6-9ACD-84C0B60A6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C2D5B-E425-4C37-B8C5-906761F5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C68D-FAD3-4181-BD93-D4AFEB72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62245-150F-404F-8E04-1A2A58A9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46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87EC-5572-4C6A-8458-B9E9699F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5FE5A-82F3-4AD0-953E-43D328CD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3C96D-B0BC-4821-9327-401440FD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A96CD-2C6A-4D6A-AA43-F5A07769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6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E4537-7C2D-4FFE-A10A-ED27D6A1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1C1DA-93BA-45BE-9031-C8FD2500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56581-2DDA-48A7-BA4F-3D3BC459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7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159E-191D-477E-9C10-81ACEEC2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3F349-4763-49AC-B36A-DC8DA66B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BE73-B289-4FAB-A2D4-94365B39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398A1-8B0F-4674-B719-BE20146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EAA00-7F6A-4088-8AD7-03D300AB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80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82F2-0EBD-4631-9AB2-460BE5DE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4480B-F35F-4105-973E-351ACF93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50001-163E-4844-BF6D-2A5372E7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6FA2D-95A8-4DD4-A7DE-F7DD14F6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EC503-9F31-4718-BC0A-14FBB37A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91BFA-AFC1-488A-9043-88B5AE29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6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7A09-FF80-48BD-A996-751C82D6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2B0C0-B489-46FB-B063-B8E51A126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AEA24-EDEC-4DD2-9F79-BAD2D14B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92D67-314A-4C5A-A712-9B7B461D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E70BD-EB82-4EF2-B8A6-FFDE7269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92A6-26AA-41F5-A1D1-496D7713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33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7B82-E210-424C-9C94-CCB114DD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0807E-EA17-470E-BB44-72CAB3114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3737-200C-4D1F-85D5-D6C55288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9F6A6-7E2D-427C-9639-8AFE67BD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FA6F1-3434-4106-A178-ECB89E5B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46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C7CC8-7BB9-4CA3-A2CA-3BC82CDD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25E65-D3A9-46A6-AA19-9630FDD8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C1318-8F77-4E5B-AD2F-72E23743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79BB-1FC4-4320-BF05-9514BF7F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95FE2-97AA-4335-8480-96CE533B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3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954E-85CA-4BAE-A988-CB4236B4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6253-2F24-4A29-9A56-606870450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EB1B-5424-4E16-BB62-DE8F1D6E3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4D05A-E87A-4D9A-9F2F-1AE1844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25E0A-0C78-40BF-89F6-3AEED0EF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6CCC1-0860-4423-86CE-0ED92F85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B7F9-6BEF-44AE-8486-BBB0D25D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AFED-0F9F-4B1E-BD9A-E468F0914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A3D32-47D2-47BD-AB9D-0812A3ECE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C96AE-6FD6-41BE-A4E2-FB3D4305F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CF785-EBEA-45B3-B533-4B816058D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FC3D3-0CE9-4D71-A929-09808B40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840CD-9BD2-430F-9AAD-A7D8DB15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5930D-7E0E-43DC-BE34-890C39A4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7758-7222-4232-A5B6-160786D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AE8F3-BC83-4DCD-8B2E-1038A2DD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7972E-B752-421C-9763-658ABE2C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31804-C00F-4A87-BBBA-E823A54D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77510-7409-418B-A1CD-58701ACF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7BF75-C6D9-4FE3-98FB-72DF36C8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27CD5-9A0D-42EA-9B72-1ED01E2E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1C88-82C1-4686-A729-7F6761C6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F634-1623-4164-8182-34F4E668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9B2F3-2293-48EA-84F1-8244F8ECF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9A061-8932-452F-A3AF-3EBD1009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5640B-ACC0-497E-9651-55024EA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9574C-4900-4E4E-AF9C-9D323BDE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0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79A0-6EB2-4842-A691-4741D185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8DB4B-400C-4BEF-AF6D-E02ED1290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33837-A621-43B6-8748-F024199CA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7FD0C-CF82-4EC2-A2FD-DFB61578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DC2FD-8981-496E-9AEC-DABA6B7D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76DCB-26D7-4D71-8DD9-119B540D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1D434-EA3F-4C47-A700-9985EF70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5F351-8055-4AA4-B4B3-BDA6D9F79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E52B-B1E2-4A69-AFD2-9E24AD8A7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07C8-D590-4263-BAF4-A11828EC338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880F-7101-4C5C-8E4B-712FA8DA0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C5F0E-1E81-4301-A3CB-AA6BEB61C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91262-54FB-4901-B746-CCF44B7B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B3994-F699-4113-A2D9-11535945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3A41-FA6D-4953-B799-8B5073D24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324A-2355-473D-94D0-50178A322B06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1FD60-E3F7-4EDE-A9A1-0911AF0A0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5D25-CEA6-495B-8564-01D3E221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0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9MkJOF3Ya0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channel/UC3MIUs0yAXHXolKK5aRb4ug?sub_confirmation=1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channel/UC3MIUs0yAXHXolKK5aRb4ug?sub_confirmation=1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channel/UC3MIUs0yAXHXolKK5aRb4ug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A9BCE3-FF9F-497D-B3FA-40E8597EB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" t="442"/>
          <a:stretch/>
        </p:blipFill>
        <p:spPr>
          <a:xfrm>
            <a:off x="7247806" y="10878"/>
            <a:ext cx="4950842" cy="6827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57F7F-7ABF-48E7-B646-F1BA4874D17C}"/>
              </a:ext>
            </a:extLst>
          </p:cNvPr>
          <p:cNvSpPr txBox="1"/>
          <p:nvPr/>
        </p:nvSpPr>
        <p:spPr>
          <a:xfrm>
            <a:off x="1055251" y="154832"/>
            <a:ext cx="6227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NỐI TRI THỨC VỚI CUỘC SỐNG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FB87B-3BFD-4C13-8549-4BD6778C0C7E}"/>
              </a:ext>
            </a:extLst>
          </p:cNvPr>
          <p:cNvSpPr txBox="1"/>
          <p:nvPr/>
        </p:nvSpPr>
        <p:spPr>
          <a:xfrm>
            <a:off x="1316238" y="711337"/>
            <a:ext cx="4414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/>
              </a:rPr>
              <a:t>BÀI 15: </a:t>
            </a:r>
            <a:r>
              <a:rPr kumimoji="0" lang="en-US" sz="5400" b="1" i="0" u="none" strike="noStrike" kern="1200" cap="none" spc="0" normalizeH="0" baseline="0" noProof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69013-CB8B-4642-AC1A-33D7F7656BA1}"/>
              </a:ext>
            </a:extLst>
          </p:cNvPr>
          <p:cNvSpPr txBox="1"/>
          <p:nvPr/>
        </p:nvSpPr>
        <p:spPr>
          <a:xfrm>
            <a:off x="838150" y="1537857"/>
            <a:ext cx="592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 </a:t>
            </a:r>
            <a:r>
              <a:rPr kumimoji="0" lang="en-US" sz="72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 Y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F7E37-9759-4BE0-BCF1-AF6D64031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" y="51293"/>
            <a:ext cx="1202108" cy="12033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1683D76-7971-4415-9A00-2D9577D5B7A8}"/>
              </a:ext>
            </a:extLst>
          </p:cNvPr>
          <p:cNvGrpSpPr/>
          <p:nvPr/>
        </p:nvGrpSpPr>
        <p:grpSpPr>
          <a:xfrm>
            <a:off x="10031121" y="4760188"/>
            <a:ext cx="2206559" cy="1905000"/>
            <a:chOff x="12459052" y="2967751"/>
            <a:chExt cx="2206559" cy="1905000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04020D65-79E6-482F-BC29-6EAA8C66197E}"/>
                </a:ext>
              </a:extLst>
            </p:cNvPr>
            <p:cNvSpPr/>
            <p:nvPr/>
          </p:nvSpPr>
          <p:spPr>
            <a:xfrm>
              <a:off x="12459052" y="2967751"/>
              <a:ext cx="2206559" cy="1905000"/>
            </a:xfrm>
            <a:prstGeom prst="hexagon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BDBF1-FE03-4DBF-8E7A-69A80606393F}"/>
                </a:ext>
              </a:extLst>
            </p:cNvPr>
            <p:cNvSpPr txBox="1"/>
            <p:nvPr/>
          </p:nvSpPr>
          <p:spPr>
            <a:xfrm>
              <a:off x="12651877" y="3336574"/>
              <a:ext cx="182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38100"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 63</a:t>
              </a:r>
              <a:endParaRPr kumimoji="0" lang="en-US" sz="6000" b="1" i="0" u="none" strike="noStrike" kern="1200" cap="none" spc="0" normalizeH="0" baseline="0" noProof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36E8BCD8-D169-4887-9260-2D3C97067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6BEF4A-294A-4802-9DC1-ED5337105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8" y="2938041"/>
            <a:ext cx="2781547" cy="3514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1D2BDC-60A3-4236-9316-81CF223AA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497"/>
          <a:stretch/>
        </p:blipFill>
        <p:spPr>
          <a:xfrm>
            <a:off x="3608222" y="2880191"/>
            <a:ext cx="2699813" cy="382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425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94576C-32C8-48F7-BAC3-DFB85609C7C9}"/>
              </a:ext>
            </a:extLst>
          </p:cNvPr>
          <p:cNvSpPr/>
          <p:nvPr/>
        </p:nvSpPr>
        <p:spPr>
          <a:xfrm>
            <a:off x="543367" y="133272"/>
            <a:ext cx="11269112" cy="5858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9B81912-ACEB-4C29-9A0D-A56FF4A15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34903-33A2-43D9-AD60-68372A6B4CA3}"/>
              </a:ext>
            </a:extLst>
          </p:cNvPr>
          <p:cNvSpPr txBox="1"/>
          <p:nvPr/>
        </p:nvSpPr>
        <p:spPr>
          <a:xfrm>
            <a:off x="-1348118" y="482989"/>
            <a:ext cx="11305759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               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ǡ</a:t>
            </a:r>
            <a:r>
              <a:rPr kumimoji="0" lang="el-GR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μ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ếnḑ V</a:t>
            </a:r>
            <a:r>
              <a:rPr kumimoji="0" lang="el-GR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Θ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ʸt</a:t>
            </a:r>
            <a:endParaRPr kumimoji="0" lang="vi-VN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ED9CF-1537-4BF1-984D-CF11CD54ACFB}"/>
              </a:ext>
            </a:extLst>
          </p:cNvPr>
          <p:cNvSpPr txBox="1"/>
          <p:nvPr/>
        </p:nvSpPr>
        <p:spPr>
          <a:xfrm>
            <a:off x="-957151" y="1373878"/>
            <a:ext cx="11305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V</a:t>
            </a: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Θ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ʴt: CȄữ ẘo</a:t>
            </a: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Ο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6953F-6B64-4E25-8931-9FCF23BA6EDB}"/>
              </a:ext>
            </a:extLst>
          </p:cNvPr>
          <p:cNvSpPr txBox="1"/>
          <p:nvPr/>
        </p:nvSpPr>
        <p:spPr>
          <a:xfrm>
            <a:off x="1118193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A0DA6-1030-4C17-9245-72988975A6F5}"/>
              </a:ext>
            </a:extLst>
          </p:cNvPr>
          <p:cNvSpPr txBox="1"/>
          <p:nvPr/>
        </p:nvSpPr>
        <p:spPr>
          <a:xfrm>
            <a:off x="2956410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601DE-61DA-49D3-9BE6-9C3CA3F61527}"/>
              </a:ext>
            </a:extLst>
          </p:cNvPr>
          <p:cNvSpPr txBox="1"/>
          <p:nvPr/>
        </p:nvSpPr>
        <p:spPr>
          <a:xfrm>
            <a:off x="4794629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EBADF-4595-43AD-B49F-54656688FA86}"/>
              </a:ext>
            </a:extLst>
          </p:cNvPr>
          <p:cNvSpPr txBox="1"/>
          <p:nvPr/>
        </p:nvSpPr>
        <p:spPr>
          <a:xfrm>
            <a:off x="6632848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6455F-EF06-40C8-AA20-55CF71CC51E7}"/>
              </a:ext>
            </a:extLst>
          </p:cNvPr>
          <p:cNvSpPr txBox="1"/>
          <p:nvPr/>
        </p:nvSpPr>
        <p:spPr>
          <a:xfrm>
            <a:off x="8471067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1056D-EDAE-4B4D-B8AF-514E2F9E4B4F}"/>
              </a:ext>
            </a:extLst>
          </p:cNvPr>
          <p:cNvSpPr txBox="1"/>
          <p:nvPr/>
        </p:nvSpPr>
        <p:spPr>
          <a:xfrm>
            <a:off x="10309286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D11F8-3ED2-4FB0-B1E5-5E43372DA093}"/>
              </a:ext>
            </a:extLst>
          </p:cNvPr>
          <p:cNvSpPr txBox="1"/>
          <p:nvPr/>
        </p:nvSpPr>
        <p:spPr>
          <a:xfrm>
            <a:off x="1118193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7B319-6D0B-4DC1-A749-0A69519E8EC9}"/>
              </a:ext>
            </a:extLst>
          </p:cNvPr>
          <p:cNvSpPr txBox="1"/>
          <p:nvPr/>
        </p:nvSpPr>
        <p:spPr>
          <a:xfrm>
            <a:off x="2956410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D2610-562D-45C3-A41C-92BA7D72814F}"/>
              </a:ext>
            </a:extLst>
          </p:cNvPr>
          <p:cNvSpPr txBox="1"/>
          <p:nvPr/>
        </p:nvSpPr>
        <p:spPr>
          <a:xfrm>
            <a:off x="4794629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C05BDD-6828-47E5-9DA0-01EA2AB11C8F}"/>
              </a:ext>
            </a:extLst>
          </p:cNvPr>
          <p:cNvSpPr txBox="1"/>
          <p:nvPr/>
        </p:nvSpPr>
        <p:spPr>
          <a:xfrm>
            <a:off x="6632848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1ACA2B-E98A-4E70-88C2-56E34EDE6AC8}"/>
              </a:ext>
            </a:extLst>
          </p:cNvPr>
          <p:cNvSpPr txBox="1"/>
          <p:nvPr/>
        </p:nvSpPr>
        <p:spPr>
          <a:xfrm>
            <a:off x="8471067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943510-1960-4146-9238-CC860BCE96BE}"/>
              </a:ext>
            </a:extLst>
          </p:cNvPr>
          <p:cNvSpPr txBox="1"/>
          <p:nvPr/>
        </p:nvSpPr>
        <p:spPr>
          <a:xfrm>
            <a:off x="10309286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63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94576C-32C8-48F7-BAC3-DFB85609C7C9}"/>
              </a:ext>
            </a:extLst>
          </p:cNvPr>
          <p:cNvSpPr/>
          <p:nvPr/>
        </p:nvSpPr>
        <p:spPr>
          <a:xfrm>
            <a:off x="543367" y="133272"/>
            <a:ext cx="11269112" cy="5858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9B81912-ACEB-4C29-9A0D-A56FF4A15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498A5-0736-4CD3-96FE-89FE1A9FC310}"/>
              </a:ext>
            </a:extLst>
          </p:cNvPr>
          <p:cNvSpPr txBox="1"/>
          <p:nvPr/>
        </p:nvSpPr>
        <p:spPr>
          <a:xfrm>
            <a:off x="1254085" y="490235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36DDD-B010-49B8-A1CF-12ADD896C0CD}"/>
              </a:ext>
            </a:extLst>
          </p:cNvPr>
          <p:cNvSpPr txBox="1"/>
          <p:nvPr/>
        </p:nvSpPr>
        <p:spPr>
          <a:xfrm>
            <a:off x="1245958" y="3838103"/>
            <a:ext cx="11385521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ό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Tổ Ǖ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ί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ố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Ο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ɖ, 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ΐ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đồ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Ϊ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ḑ bào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.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73CFC1-F8BD-48DE-BA08-2C06200639E2}"/>
              </a:ext>
            </a:extLst>
          </p:cNvPr>
          <p:cNvSpPr txBox="1"/>
          <p:nvPr/>
        </p:nvSpPr>
        <p:spPr>
          <a:xfrm>
            <a:off x="3100641" y="479771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5D509-7C75-4346-9797-AC01AA805CE2}"/>
              </a:ext>
            </a:extLst>
          </p:cNvPr>
          <p:cNvSpPr txBox="1"/>
          <p:nvPr/>
        </p:nvSpPr>
        <p:spPr>
          <a:xfrm>
            <a:off x="4947197" y="4975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70866-FAC3-4C1F-8DB5-578AED2FAAB8}"/>
              </a:ext>
            </a:extLst>
          </p:cNvPr>
          <p:cNvSpPr txBox="1"/>
          <p:nvPr/>
        </p:nvSpPr>
        <p:spPr>
          <a:xfrm>
            <a:off x="6775997" y="488648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9ECD4A-D34C-4350-8053-E79D9F9259AF}"/>
              </a:ext>
            </a:extLst>
          </p:cNvPr>
          <p:cNvSpPr txBox="1"/>
          <p:nvPr/>
        </p:nvSpPr>
        <p:spPr>
          <a:xfrm>
            <a:off x="8595920" y="495941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397181-9AE8-4D8C-8A6B-7F394A121738}"/>
              </a:ext>
            </a:extLst>
          </p:cNvPr>
          <p:cNvSpPr txBox="1"/>
          <p:nvPr/>
        </p:nvSpPr>
        <p:spPr>
          <a:xfrm>
            <a:off x="10451354" y="479335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0CC46-FE4E-4F28-85EC-9460840BAD60}"/>
              </a:ext>
            </a:extLst>
          </p:cNvPr>
          <p:cNvSpPr txBox="1"/>
          <p:nvPr/>
        </p:nvSpPr>
        <p:spPr>
          <a:xfrm>
            <a:off x="1245958" y="13903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B26265-9CD4-4DA7-AE34-B2F5324438E5}"/>
              </a:ext>
            </a:extLst>
          </p:cNvPr>
          <p:cNvSpPr txBox="1"/>
          <p:nvPr/>
        </p:nvSpPr>
        <p:spPr>
          <a:xfrm>
            <a:off x="3092514" y="1379862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D5095-33B6-4482-B342-4089F3DBB9CE}"/>
              </a:ext>
            </a:extLst>
          </p:cNvPr>
          <p:cNvSpPr txBox="1"/>
          <p:nvPr/>
        </p:nvSpPr>
        <p:spPr>
          <a:xfrm>
            <a:off x="4939070" y="1397617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2C4C0D-9179-4C90-944A-B090469DC8B2}"/>
              </a:ext>
            </a:extLst>
          </p:cNvPr>
          <p:cNvSpPr txBox="1"/>
          <p:nvPr/>
        </p:nvSpPr>
        <p:spPr>
          <a:xfrm>
            <a:off x="6767870" y="1388739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50077A-0F4E-4C48-9D0F-BFC9BC809FF9}"/>
              </a:ext>
            </a:extLst>
          </p:cNvPr>
          <p:cNvSpPr txBox="1"/>
          <p:nvPr/>
        </p:nvSpPr>
        <p:spPr>
          <a:xfrm>
            <a:off x="8587793" y="1396032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72D7EB-2D00-429A-8190-741AB0E42766}"/>
              </a:ext>
            </a:extLst>
          </p:cNvPr>
          <p:cNvSpPr txBox="1"/>
          <p:nvPr/>
        </p:nvSpPr>
        <p:spPr>
          <a:xfrm>
            <a:off x="10443227" y="13794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E787B8-4F37-4610-BA51-44BDA7255964}"/>
              </a:ext>
            </a:extLst>
          </p:cNvPr>
          <p:cNvSpPr txBox="1"/>
          <p:nvPr/>
        </p:nvSpPr>
        <p:spPr>
          <a:xfrm>
            <a:off x="1231867" y="2302073"/>
            <a:ext cx="155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9DEBC9-F143-43AC-B608-74B8D62DF9AC}"/>
              </a:ext>
            </a:extLst>
          </p:cNvPr>
          <p:cNvSpPr txBox="1"/>
          <p:nvPr/>
        </p:nvSpPr>
        <p:spPr>
          <a:xfrm>
            <a:off x="3079421" y="2303659"/>
            <a:ext cx="155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8E935F-749F-4933-9B24-01EC885DD375}"/>
              </a:ext>
            </a:extLst>
          </p:cNvPr>
          <p:cNvSpPr txBox="1"/>
          <p:nvPr/>
        </p:nvSpPr>
        <p:spPr>
          <a:xfrm>
            <a:off x="4925977" y="2303658"/>
            <a:ext cx="153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A2F864-E98C-45D3-9200-94E16C8C91B6}"/>
              </a:ext>
            </a:extLst>
          </p:cNvPr>
          <p:cNvSpPr txBox="1"/>
          <p:nvPr/>
        </p:nvSpPr>
        <p:spPr>
          <a:xfrm>
            <a:off x="6759280" y="2294780"/>
            <a:ext cx="152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4FD15-B687-4092-8061-F5A33642C784}"/>
              </a:ext>
            </a:extLst>
          </p:cNvPr>
          <p:cNvSpPr txBox="1"/>
          <p:nvPr/>
        </p:nvSpPr>
        <p:spPr>
          <a:xfrm>
            <a:off x="8508180" y="2302073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DF75E3-B280-465B-92C5-FEF8E23CD45B}"/>
              </a:ext>
            </a:extLst>
          </p:cNvPr>
          <p:cNvSpPr txBox="1"/>
          <p:nvPr/>
        </p:nvSpPr>
        <p:spPr>
          <a:xfrm>
            <a:off x="1032098" y="3216421"/>
            <a:ext cx="1948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4FA224-181A-417F-B92C-970F03D926D8}"/>
              </a:ext>
            </a:extLst>
          </p:cNvPr>
          <p:cNvSpPr txBox="1"/>
          <p:nvPr/>
        </p:nvSpPr>
        <p:spPr>
          <a:xfrm>
            <a:off x="3012172" y="3218007"/>
            <a:ext cx="1645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DDFF62-1424-444D-912E-E32D5478E1B0}"/>
              </a:ext>
            </a:extLst>
          </p:cNvPr>
          <p:cNvSpPr txBox="1"/>
          <p:nvPr/>
        </p:nvSpPr>
        <p:spPr>
          <a:xfrm>
            <a:off x="4858728" y="3218006"/>
            <a:ext cx="1623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E7F438-5C2B-43E3-B0C9-3AF0917B2E4C}"/>
              </a:ext>
            </a:extLst>
          </p:cNvPr>
          <p:cNvSpPr txBox="1"/>
          <p:nvPr/>
        </p:nvSpPr>
        <p:spPr>
          <a:xfrm>
            <a:off x="6705284" y="3209128"/>
            <a:ext cx="1612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7BF320-4F45-4D9A-90F0-A74D93681C4A}"/>
              </a:ext>
            </a:extLst>
          </p:cNvPr>
          <p:cNvSpPr txBox="1"/>
          <p:nvPr/>
        </p:nvSpPr>
        <p:spPr>
          <a:xfrm>
            <a:off x="8520443" y="3216421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DFD87C-D93B-4443-849C-E3790B4608A1}"/>
              </a:ext>
            </a:extLst>
          </p:cNvPr>
          <p:cNvSpPr txBox="1"/>
          <p:nvPr/>
        </p:nvSpPr>
        <p:spPr>
          <a:xfrm>
            <a:off x="1254085" y="4770694"/>
            <a:ext cx="11385521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ό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Tổ Ǖ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ί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ố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Ο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ɖ, 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ΐ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đồ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Ϊ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ḑ bào</a:t>
            </a:r>
            <a:r>
              <a:rPr kumimoji="0" lang="el-GR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.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4473C-C213-45D4-BBC6-D1BB39DC1AED}"/>
              </a:ext>
            </a:extLst>
          </p:cNvPr>
          <p:cNvSpPr txBox="1"/>
          <p:nvPr/>
        </p:nvSpPr>
        <p:spPr>
          <a:xfrm>
            <a:off x="10355424" y="2312286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511D4-8308-4B50-B3F2-91E830E03E95}"/>
              </a:ext>
            </a:extLst>
          </p:cNvPr>
          <p:cNvSpPr txBox="1"/>
          <p:nvPr/>
        </p:nvSpPr>
        <p:spPr>
          <a:xfrm>
            <a:off x="10338552" y="3237922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72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94576C-32C8-48F7-BAC3-DFB85609C7C9}"/>
              </a:ext>
            </a:extLst>
          </p:cNvPr>
          <p:cNvSpPr/>
          <p:nvPr/>
        </p:nvSpPr>
        <p:spPr>
          <a:xfrm>
            <a:off x="543367" y="133272"/>
            <a:ext cx="11269112" cy="5858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9B81912-ACEB-4C29-9A0D-A56FF4A15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34903-33A2-43D9-AD60-68372A6B4CA3}"/>
              </a:ext>
            </a:extLst>
          </p:cNvPr>
          <p:cNvSpPr txBox="1"/>
          <p:nvPr/>
        </p:nvSpPr>
        <p:spPr>
          <a:xfrm>
            <a:off x="-1348118" y="482989"/>
            <a:ext cx="11305759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               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ǡ</a:t>
            </a:r>
            <a:r>
              <a:rPr kumimoji="0" lang="el-GR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μ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ếnḑ V</a:t>
            </a:r>
            <a:r>
              <a:rPr kumimoji="0" lang="el-GR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Θ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ʸt</a:t>
            </a:r>
            <a:endParaRPr kumimoji="0" lang="vi-VN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ED9CF-1537-4BF1-984D-CF11CD54ACFB}"/>
              </a:ext>
            </a:extLst>
          </p:cNvPr>
          <p:cNvSpPr txBox="1"/>
          <p:nvPr/>
        </p:nvSpPr>
        <p:spPr>
          <a:xfrm>
            <a:off x="-957151" y="1373878"/>
            <a:ext cx="11305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V</a:t>
            </a: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Θ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ʴt: CȄữ ẘo</a:t>
            </a:r>
            <a:r>
              <a:rPr kumimoji="0" lang="el-G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Ο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6953F-6B64-4E25-8931-9FCF23BA6EDB}"/>
              </a:ext>
            </a:extLst>
          </p:cNvPr>
          <p:cNvSpPr txBox="1"/>
          <p:nvPr/>
        </p:nvSpPr>
        <p:spPr>
          <a:xfrm>
            <a:off x="1118193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A0DA6-1030-4C17-9245-72988975A6F5}"/>
              </a:ext>
            </a:extLst>
          </p:cNvPr>
          <p:cNvSpPr txBox="1"/>
          <p:nvPr/>
        </p:nvSpPr>
        <p:spPr>
          <a:xfrm>
            <a:off x="2956410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601DE-61DA-49D3-9BE6-9C3CA3F61527}"/>
              </a:ext>
            </a:extLst>
          </p:cNvPr>
          <p:cNvSpPr txBox="1"/>
          <p:nvPr/>
        </p:nvSpPr>
        <p:spPr>
          <a:xfrm>
            <a:off x="4794629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EBADF-4595-43AD-B49F-54656688FA86}"/>
              </a:ext>
            </a:extLst>
          </p:cNvPr>
          <p:cNvSpPr txBox="1"/>
          <p:nvPr/>
        </p:nvSpPr>
        <p:spPr>
          <a:xfrm>
            <a:off x="6632848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6455F-EF06-40C8-AA20-55CF71CC51E7}"/>
              </a:ext>
            </a:extLst>
          </p:cNvPr>
          <p:cNvSpPr txBox="1"/>
          <p:nvPr/>
        </p:nvSpPr>
        <p:spPr>
          <a:xfrm>
            <a:off x="8471067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1056D-EDAE-4B4D-B8AF-514E2F9E4B4F}"/>
              </a:ext>
            </a:extLst>
          </p:cNvPr>
          <p:cNvSpPr txBox="1"/>
          <p:nvPr/>
        </p:nvSpPr>
        <p:spPr>
          <a:xfrm>
            <a:off x="10309286" y="28553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D11F8-3ED2-4FB0-B1E5-5E43372DA093}"/>
              </a:ext>
            </a:extLst>
          </p:cNvPr>
          <p:cNvSpPr txBox="1"/>
          <p:nvPr/>
        </p:nvSpPr>
        <p:spPr>
          <a:xfrm>
            <a:off x="1118193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7B319-6D0B-4DC1-A749-0A69519E8EC9}"/>
              </a:ext>
            </a:extLst>
          </p:cNvPr>
          <p:cNvSpPr txBox="1"/>
          <p:nvPr/>
        </p:nvSpPr>
        <p:spPr>
          <a:xfrm>
            <a:off x="2956410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D2610-562D-45C3-A41C-92BA7D72814F}"/>
              </a:ext>
            </a:extLst>
          </p:cNvPr>
          <p:cNvSpPr txBox="1"/>
          <p:nvPr/>
        </p:nvSpPr>
        <p:spPr>
          <a:xfrm>
            <a:off x="4794629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C05BDD-6828-47E5-9DA0-01EA2AB11C8F}"/>
              </a:ext>
            </a:extLst>
          </p:cNvPr>
          <p:cNvSpPr txBox="1"/>
          <p:nvPr/>
        </p:nvSpPr>
        <p:spPr>
          <a:xfrm>
            <a:off x="6632848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1ACA2B-E98A-4E70-88C2-56E34EDE6AC8}"/>
              </a:ext>
            </a:extLst>
          </p:cNvPr>
          <p:cNvSpPr txBox="1"/>
          <p:nvPr/>
        </p:nvSpPr>
        <p:spPr>
          <a:xfrm>
            <a:off x="8471067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943510-1960-4146-9238-CC860BCE96BE}"/>
              </a:ext>
            </a:extLst>
          </p:cNvPr>
          <p:cNvSpPr txBox="1"/>
          <p:nvPr/>
        </p:nvSpPr>
        <p:spPr>
          <a:xfrm>
            <a:off x="10309286" y="4684139"/>
            <a:ext cx="17400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41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94576C-32C8-48F7-BAC3-DFB85609C7C9}"/>
              </a:ext>
            </a:extLst>
          </p:cNvPr>
          <p:cNvSpPr/>
          <p:nvPr/>
        </p:nvSpPr>
        <p:spPr>
          <a:xfrm>
            <a:off x="543367" y="133272"/>
            <a:ext cx="11269112" cy="5858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Ǯǯǯǯǯǯǯǯǯǯǯǯ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9B81912-ACEB-4C29-9A0D-A56FF4A15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498A5-0736-4CD3-96FE-89FE1A9FC310}"/>
              </a:ext>
            </a:extLst>
          </p:cNvPr>
          <p:cNvSpPr txBox="1"/>
          <p:nvPr/>
        </p:nvSpPr>
        <p:spPr>
          <a:xfrm>
            <a:off x="1254085" y="490235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36DDD-B010-49B8-A1CF-12ADD896C0CD}"/>
              </a:ext>
            </a:extLst>
          </p:cNvPr>
          <p:cNvSpPr txBox="1"/>
          <p:nvPr/>
        </p:nvSpPr>
        <p:spPr>
          <a:xfrm>
            <a:off x="1113438" y="3838103"/>
            <a:ext cx="11385521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ό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Tổ Ǖ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ί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ố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Ο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ɖ, 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ΐ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đồ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Ϊ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ḑ bào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.</a:t>
            </a:r>
            <a:endParaRPr kumimoji="0" lang="vi-VN" sz="4800" b="1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73CFC1-F8BD-48DE-BA08-2C06200639E2}"/>
              </a:ext>
            </a:extLst>
          </p:cNvPr>
          <p:cNvSpPr txBox="1"/>
          <p:nvPr/>
        </p:nvSpPr>
        <p:spPr>
          <a:xfrm>
            <a:off x="3100641" y="479771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5D509-7C75-4346-9797-AC01AA805CE2}"/>
              </a:ext>
            </a:extLst>
          </p:cNvPr>
          <p:cNvSpPr txBox="1"/>
          <p:nvPr/>
        </p:nvSpPr>
        <p:spPr>
          <a:xfrm>
            <a:off x="4947197" y="4975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70866-FAC3-4C1F-8DB5-578AED2FAAB8}"/>
              </a:ext>
            </a:extLst>
          </p:cNvPr>
          <p:cNvSpPr txBox="1"/>
          <p:nvPr/>
        </p:nvSpPr>
        <p:spPr>
          <a:xfrm>
            <a:off x="6775997" y="488648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9ECD4A-D34C-4350-8053-E79D9F9259AF}"/>
              </a:ext>
            </a:extLst>
          </p:cNvPr>
          <p:cNvSpPr txBox="1"/>
          <p:nvPr/>
        </p:nvSpPr>
        <p:spPr>
          <a:xfrm>
            <a:off x="8595920" y="495941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397181-9AE8-4D8C-8A6B-7F394A121738}"/>
              </a:ext>
            </a:extLst>
          </p:cNvPr>
          <p:cNvSpPr txBox="1"/>
          <p:nvPr/>
        </p:nvSpPr>
        <p:spPr>
          <a:xfrm>
            <a:off x="10451354" y="479335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0CC46-FE4E-4F28-85EC-9460840BAD60}"/>
              </a:ext>
            </a:extLst>
          </p:cNvPr>
          <p:cNvSpPr txBox="1"/>
          <p:nvPr/>
        </p:nvSpPr>
        <p:spPr>
          <a:xfrm>
            <a:off x="1245958" y="13903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B26265-9CD4-4DA7-AE34-B2F5324438E5}"/>
              </a:ext>
            </a:extLst>
          </p:cNvPr>
          <p:cNvSpPr txBox="1"/>
          <p:nvPr/>
        </p:nvSpPr>
        <p:spPr>
          <a:xfrm>
            <a:off x="3092514" y="1379862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D5095-33B6-4482-B342-4089F3DBB9CE}"/>
              </a:ext>
            </a:extLst>
          </p:cNvPr>
          <p:cNvSpPr txBox="1"/>
          <p:nvPr/>
        </p:nvSpPr>
        <p:spPr>
          <a:xfrm>
            <a:off x="4939070" y="1397617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2C4C0D-9179-4C90-944A-B090469DC8B2}"/>
              </a:ext>
            </a:extLst>
          </p:cNvPr>
          <p:cNvSpPr txBox="1"/>
          <p:nvPr/>
        </p:nvSpPr>
        <p:spPr>
          <a:xfrm>
            <a:off x="6767870" y="1388739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50077A-0F4E-4C48-9D0F-BFC9BC809FF9}"/>
              </a:ext>
            </a:extLst>
          </p:cNvPr>
          <p:cNvSpPr txBox="1"/>
          <p:nvPr/>
        </p:nvSpPr>
        <p:spPr>
          <a:xfrm>
            <a:off x="8587793" y="1396032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72D7EB-2D00-429A-8190-741AB0E42766}"/>
              </a:ext>
            </a:extLst>
          </p:cNvPr>
          <p:cNvSpPr txBox="1"/>
          <p:nvPr/>
        </p:nvSpPr>
        <p:spPr>
          <a:xfrm>
            <a:off x="10443227" y="1379426"/>
            <a:ext cx="974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E787B8-4F37-4610-BA51-44BDA7255964}"/>
              </a:ext>
            </a:extLst>
          </p:cNvPr>
          <p:cNvSpPr txBox="1"/>
          <p:nvPr/>
        </p:nvSpPr>
        <p:spPr>
          <a:xfrm>
            <a:off x="1231867" y="2302073"/>
            <a:ext cx="155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9DEBC9-F143-43AC-B608-74B8D62DF9AC}"/>
              </a:ext>
            </a:extLst>
          </p:cNvPr>
          <p:cNvSpPr txBox="1"/>
          <p:nvPr/>
        </p:nvSpPr>
        <p:spPr>
          <a:xfrm>
            <a:off x="3079421" y="2303659"/>
            <a:ext cx="1552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8E935F-749F-4933-9B24-01EC885DD375}"/>
              </a:ext>
            </a:extLst>
          </p:cNvPr>
          <p:cNvSpPr txBox="1"/>
          <p:nvPr/>
        </p:nvSpPr>
        <p:spPr>
          <a:xfrm>
            <a:off x="4925977" y="2303658"/>
            <a:ext cx="153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A2F864-E98C-45D3-9200-94E16C8C91B6}"/>
              </a:ext>
            </a:extLst>
          </p:cNvPr>
          <p:cNvSpPr txBox="1"/>
          <p:nvPr/>
        </p:nvSpPr>
        <p:spPr>
          <a:xfrm>
            <a:off x="6759280" y="2294780"/>
            <a:ext cx="152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4FD15-B687-4092-8061-F5A33642C784}"/>
              </a:ext>
            </a:extLst>
          </p:cNvPr>
          <p:cNvSpPr txBox="1"/>
          <p:nvPr/>
        </p:nvSpPr>
        <p:spPr>
          <a:xfrm>
            <a:off x="8508180" y="2302073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DF75E3-B280-465B-92C5-FEF8E23CD45B}"/>
              </a:ext>
            </a:extLst>
          </p:cNvPr>
          <p:cNvSpPr txBox="1"/>
          <p:nvPr/>
        </p:nvSpPr>
        <p:spPr>
          <a:xfrm>
            <a:off x="1032098" y="3216421"/>
            <a:ext cx="1948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4FA224-181A-417F-B92C-970F03D926D8}"/>
              </a:ext>
            </a:extLst>
          </p:cNvPr>
          <p:cNvSpPr txBox="1"/>
          <p:nvPr/>
        </p:nvSpPr>
        <p:spPr>
          <a:xfrm>
            <a:off x="3012172" y="3218007"/>
            <a:ext cx="1645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DDFF62-1424-444D-912E-E32D5478E1B0}"/>
              </a:ext>
            </a:extLst>
          </p:cNvPr>
          <p:cNvSpPr txBox="1"/>
          <p:nvPr/>
        </p:nvSpPr>
        <p:spPr>
          <a:xfrm>
            <a:off x="4858728" y="3218006"/>
            <a:ext cx="1623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E7F438-5C2B-43E3-B0C9-3AF0917B2E4C}"/>
              </a:ext>
            </a:extLst>
          </p:cNvPr>
          <p:cNvSpPr txBox="1"/>
          <p:nvPr/>
        </p:nvSpPr>
        <p:spPr>
          <a:xfrm>
            <a:off x="6705284" y="3209128"/>
            <a:ext cx="1612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7BF320-4F45-4D9A-90F0-A74D93681C4A}"/>
              </a:ext>
            </a:extLst>
          </p:cNvPr>
          <p:cNvSpPr txBox="1"/>
          <p:nvPr/>
        </p:nvSpPr>
        <p:spPr>
          <a:xfrm>
            <a:off x="8520443" y="3216421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DFD87C-D93B-4443-849C-E3790B4608A1}"/>
              </a:ext>
            </a:extLst>
          </p:cNvPr>
          <p:cNvSpPr txBox="1"/>
          <p:nvPr/>
        </p:nvSpPr>
        <p:spPr>
          <a:xfrm>
            <a:off x="1121565" y="4770694"/>
            <a:ext cx="11385521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ό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Tổ Ǖ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ί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ố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Ο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ɖ, 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ΐ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ǘu đồ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Ϊ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ḑ bào</a:t>
            </a:r>
            <a:r>
              <a:rPr kumimoji="0" lang="el-GR" sz="40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HP001 5H" panose="020B0603050302020204" pitchFamily="34" charset="0"/>
              </a:rPr>
              <a:t>.</a:t>
            </a:r>
            <a:endParaRPr kumimoji="0" lang="vi-VN" sz="4800" b="1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P001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4473C-C213-45D4-BBC6-D1BB39DC1AED}"/>
              </a:ext>
            </a:extLst>
          </p:cNvPr>
          <p:cNvSpPr txBox="1"/>
          <p:nvPr/>
        </p:nvSpPr>
        <p:spPr>
          <a:xfrm>
            <a:off x="10355424" y="2312286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511D4-8308-4B50-B3F2-91E830E03E95}"/>
              </a:ext>
            </a:extLst>
          </p:cNvPr>
          <p:cNvSpPr txBox="1"/>
          <p:nvPr/>
        </p:nvSpPr>
        <p:spPr>
          <a:xfrm>
            <a:off x="10338552" y="3237922"/>
            <a:ext cx="172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ό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+mn-ea"/>
                <a:cs typeface="Arial"/>
                <a:sym typeface="Arial"/>
              </a:rPr>
              <a:t>ǘu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1" panose="020B08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0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D2F9-BB3F-4A37-8A4A-621FD93D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iếng việt 2| Tập 2 |Bài 15| Viết | Chữ  hoa Y| Trang 63|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1D04DA6-A96D-4EE5-B20D-1EDD8A85B1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965" y="116094"/>
            <a:ext cx="11931769" cy="67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3024625" y="1731611"/>
            <a:ext cx="4079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CHỮ HOA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8AAE4-0CE6-4B09-881F-2A727C1BE488}"/>
              </a:ext>
            </a:extLst>
          </p:cNvPr>
          <p:cNvSpPr txBox="1"/>
          <p:nvPr/>
        </p:nvSpPr>
        <p:spPr>
          <a:xfrm>
            <a:off x="1794969" y="102875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1. Viết chữ hoa 5 li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1C23AD-6D7F-4445-B97C-2A4BFAE3F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465" y="871871"/>
            <a:ext cx="4646050" cy="58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3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8AAE4-0CE6-4B09-881F-2A727C1BE488}"/>
              </a:ext>
            </a:extLst>
          </p:cNvPr>
          <p:cNvSpPr txBox="1"/>
          <p:nvPr/>
        </p:nvSpPr>
        <p:spPr>
          <a:xfrm>
            <a:off x="1794969" y="102875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1. Viết chữ hoa 5 li</a:t>
            </a:r>
          </a:p>
        </p:txBody>
      </p:sp>
      <p:pic>
        <p:nvPicPr>
          <p:cNvPr id="3" name="Tập viết chữ hoa Y Tập viết lớp 2">
            <a:hlinkClick r:id="" action="ppaction://media"/>
            <a:extLst>
              <a:ext uri="{FF2B5EF4-FFF2-40B4-BE49-F238E27FC236}">
                <a16:creationId xmlns:a16="http://schemas.microsoft.com/office/drawing/2014/main" id="{69395C7A-0DAA-4E3F-A2F6-C6773324C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6413" t="2899" r="7500" b="3188"/>
          <a:stretch/>
        </p:blipFill>
        <p:spPr>
          <a:xfrm>
            <a:off x="1254968" y="687650"/>
            <a:ext cx="9030089" cy="55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53"/>
            <a:ext cx="1223644" cy="1224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B6854-9499-4F3B-9B9C-D272C7480139}"/>
              </a:ext>
            </a:extLst>
          </p:cNvPr>
          <p:cNvSpPr txBox="1"/>
          <p:nvPr/>
        </p:nvSpPr>
        <p:spPr>
          <a:xfrm>
            <a:off x="2188374" y="176361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1.Viết chữ hoa 2 li rưỡi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E2F17-5B18-4017-BCD8-135BBCFA04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1" b="-12"/>
          <a:stretch/>
        </p:blipFill>
        <p:spPr>
          <a:xfrm>
            <a:off x="3223910" y="940904"/>
            <a:ext cx="3282908" cy="55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53"/>
            <a:ext cx="1223644" cy="1224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B6854-9499-4F3B-9B9C-D272C7480139}"/>
              </a:ext>
            </a:extLst>
          </p:cNvPr>
          <p:cNvSpPr txBox="1"/>
          <p:nvPr/>
        </p:nvSpPr>
        <p:spPr>
          <a:xfrm>
            <a:off x="2188374" y="176361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1. Viết chữ hoa 2 li rưỡi</a:t>
            </a:r>
          </a:p>
        </p:txBody>
      </p:sp>
      <p:pic>
        <p:nvPicPr>
          <p:cNvPr id="3" name="Chữ Y">
            <a:hlinkClick r:id="" action="ppaction://media"/>
            <a:extLst>
              <a:ext uri="{FF2B5EF4-FFF2-40B4-BE49-F238E27FC236}">
                <a16:creationId xmlns:a16="http://schemas.microsoft.com/office/drawing/2014/main" id="{3839DDEB-2C75-4117-A0DF-88D68111A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9565" t="6570" r="28370" b="4154"/>
          <a:stretch/>
        </p:blipFill>
        <p:spPr>
          <a:xfrm>
            <a:off x="2758218" y="735496"/>
            <a:ext cx="5128592" cy="6122504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7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2648488" y="2000626"/>
            <a:ext cx="48313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VIẾT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ỨNG DỤNG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AF844F65-E22E-417A-9BEB-194C6E016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" y="480"/>
            <a:ext cx="1207168" cy="1208395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41EA4FAA-5FD4-410A-843E-ADF1209F6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E795E-6609-4848-82AF-7A3739D8307C}"/>
              </a:ext>
            </a:extLst>
          </p:cNvPr>
          <p:cNvSpPr txBox="1"/>
          <p:nvPr/>
        </p:nvSpPr>
        <p:spPr>
          <a:xfrm>
            <a:off x="2943286" y="272054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rPr>
              <a:t>2. Viết </a:t>
            </a:r>
            <a:r>
              <a:rPr lang="en-US" sz="3200" b="1">
                <a:solidFill>
                  <a:prstClr val="black"/>
                </a:solidFill>
                <a:latin typeface="HP-211" panose="020B0803050302020204" pitchFamily="34" charset="0"/>
              </a:rPr>
              <a:t>câu ứng dụng.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6CF92-0800-4632-BE85-4BDAEE333DB4}"/>
              </a:ext>
            </a:extLst>
          </p:cNvPr>
          <p:cNvSpPr/>
          <p:nvPr/>
        </p:nvSpPr>
        <p:spPr>
          <a:xfrm>
            <a:off x="60960" y="1210955"/>
            <a:ext cx="11971283" cy="5007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algn="ctr">
              <a:defRPr/>
            </a:pPr>
            <a:r>
              <a:rPr lang="en-US" sz="48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Ǯǯǯǯǯǯǯǯǯ</a:t>
            </a:r>
          </a:p>
          <a:p>
            <a:pPr algn="ctr"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>
              <a:defRPr/>
            </a:pPr>
            <a:r>
              <a:rPr lang="en-US" sz="48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Ǯǯǯǯǯǯǯǯǯ</a:t>
            </a:r>
          </a:p>
          <a:p>
            <a:pPr algn="ctr">
              <a:defRPr/>
            </a:pPr>
            <a:endParaRPr lang="en-US" sz="2800">
              <a:solidFill>
                <a:prstClr val="white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>
              <a:defRPr/>
            </a:pPr>
            <a:r>
              <a:rPr lang="en-US" sz="480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ǯǯǯǯǯǯǯǯǯ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2F61F-E0E8-4BA0-8C1F-CB7192AFDBCF}"/>
              </a:ext>
            </a:extLst>
          </p:cNvPr>
          <p:cNvSpPr txBox="1"/>
          <p:nvPr/>
        </p:nvSpPr>
        <p:spPr>
          <a:xfrm>
            <a:off x="186261" y="1306648"/>
            <a:ext cx="1154454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600"/>
              </a:lnSpc>
              <a:defRPr/>
            </a:pPr>
            <a:r>
              <a:rPr lang="en-US" sz="4800">
                <a:solidFill>
                  <a:prstClr val="black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ό</a:t>
            </a:r>
            <a:r>
              <a:rPr lang="vi-VN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ǘu Tổ Ǖ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vi-VN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ố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Ο</a:t>
            </a:r>
            <a:r>
              <a:rPr lang="vi-VN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ɖ, 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ΐ</a:t>
            </a:r>
            <a:r>
              <a:rPr lang="vi-VN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ǘu đồ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Ϊ</a:t>
            </a:r>
            <a:r>
              <a:rPr lang="vi-VN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ḑ bào</a:t>
            </a:r>
            <a:r>
              <a:rPr lang="el-GR" sz="4800" b="1">
                <a:solidFill>
                  <a:srgbClr val="0000CC"/>
                </a:solidFill>
                <a:latin typeface="HP001" panose="020B0603050302020204" pitchFamily="34" charset="0"/>
                <a:cs typeface="HP001 5H" panose="020B0603050302020204" pitchFamily="34" charset="0"/>
              </a:rPr>
              <a:t>.</a:t>
            </a:r>
            <a:endParaRPr lang="vi-VN" sz="4800" b="1">
              <a:solidFill>
                <a:srgbClr val="0000CC"/>
              </a:solidFill>
              <a:latin typeface="HP001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3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1" y="-268397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2557872" y="2256053"/>
            <a:ext cx="4831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VIẾT </a:t>
            </a:r>
            <a:r>
              <a:rPr lang="en-US" sz="54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VỞ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7699A2F2-CA72-4A2E-9305-E99D02C4EE8D}" vid="{DFB7390A-8C67-4EA8-9C21-0DE1BCF8B5B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2409</TotalTime>
  <Words>305</Words>
  <Application>Microsoft Office PowerPoint</Application>
  <PresentationFormat>Widescreen</PresentationFormat>
  <Paragraphs>146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Arial(Body)</vt:lpstr>
      <vt:lpstr>Calibri</vt:lpstr>
      <vt:lpstr>Calibri Light</vt:lpstr>
      <vt:lpstr>HP001</vt:lpstr>
      <vt:lpstr>HP001 5H</vt:lpstr>
      <vt:lpstr>HP-211</vt:lpstr>
      <vt:lpstr>HP-221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</dc:creator>
  <cp:lastModifiedBy>Vương Hà Bắc</cp:lastModifiedBy>
  <cp:revision>87</cp:revision>
  <dcterms:created xsi:type="dcterms:W3CDTF">2021-08-19T10:28:22Z</dcterms:created>
  <dcterms:modified xsi:type="dcterms:W3CDTF">2022-03-13T14:21:44Z</dcterms:modified>
</cp:coreProperties>
</file>