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2.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2" r:id="rId3"/>
    <p:sldMasterId id="2147483766" r:id="rId4"/>
    <p:sldMasterId id="2147483844" r:id="rId5"/>
    <p:sldMasterId id="2147483883" r:id="rId6"/>
    <p:sldMasterId id="2147483911" r:id="rId7"/>
    <p:sldMasterId id="2147483925" r:id="rId8"/>
    <p:sldMasterId id="2147483939" r:id="rId9"/>
    <p:sldMasterId id="2147483953" r:id="rId10"/>
    <p:sldMasterId id="2147483967" r:id="rId11"/>
    <p:sldMasterId id="2147483981" r:id="rId12"/>
    <p:sldMasterId id="2147483995" r:id="rId13"/>
    <p:sldMasterId id="2147484022" r:id="rId14"/>
  </p:sldMasterIdLst>
  <p:notesMasterIdLst>
    <p:notesMasterId r:id="rId38"/>
  </p:notesMasterIdLst>
  <p:sldIdLst>
    <p:sldId id="391" r:id="rId15"/>
    <p:sldId id="397" r:id="rId16"/>
    <p:sldId id="258" r:id="rId17"/>
    <p:sldId id="259" r:id="rId18"/>
    <p:sldId id="261" r:id="rId19"/>
    <p:sldId id="264" r:id="rId20"/>
    <p:sldId id="393" r:id="rId21"/>
    <p:sldId id="398" r:id="rId22"/>
    <p:sldId id="335" r:id="rId23"/>
    <p:sldId id="356" r:id="rId24"/>
    <p:sldId id="363" r:id="rId25"/>
    <p:sldId id="379" r:id="rId26"/>
    <p:sldId id="370" r:id="rId27"/>
    <p:sldId id="368" r:id="rId28"/>
    <p:sldId id="371" r:id="rId29"/>
    <p:sldId id="372" r:id="rId30"/>
    <p:sldId id="373" r:id="rId31"/>
    <p:sldId id="374" r:id="rId32"/>
    <p:sldId id="375" r:id="rId33"/>
    <p:sldId id="376" r:id="rId34"/>
    <p:sldId id="386" r:id="rId35"/>
    <p:sldId id="380" r:id="rId36"/>
    <p:sldId id="34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21495D-0F10-459F-B6AC-8C373AA8AC75}" v="1638" dt="2021-05-27T05:54:58.3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145" autoAdjust="0"/>
    <p:restoredTop sz="94660"/>
  </p:normalViewPr>
  <p:slideViewPr>
    <p:cSldViewPr snapToGrid="0">
      <p:cViewPr varScale="1">
        <p:scale>
          <a:sx n="73" d="100"/>
          <a:sy n="73" d="100"/>
        </p:scale>
        <p:origin x="858" y="78"/>
      </p:cViewPr>
      <p:guideLst>
        <p:guide orient="horz" pos="2160"/>
        <p:guide pos="3840"/>
      </p:guideLst>
    </p:cSldViewPr>
  </p:slideViewPr>
  <p:notesTextViewPr>
    <p:cViewPr>
      <p:scale>
        <a:sx n="1" d="1"/>
        <a:sy n="1" d="1"/>
      </p:scale>
      <p:origin x="0" y="0"/>
    </p:cViewPr>
  </p:notesTextViewPr>
  <p:sorterViewPr>
    <p:cViewPr>
      <p:scale>
        <a:sx n="100" d="100"/>
        <a:sy n="100" d="100"/>
      </p:scale>
      <p:origin x="0" y="769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65"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F51B1-B992-43B1-8561-3600A6EDFDCF}" type="datetimeFigureOut">
              <a:rPr lang="en-US" smtClean="0"/>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F2EE79-6501-4AFD-9484-9DAD01E39DF1}" type="slidenum">
              <a:rPr lang="en-US" smtClean="0"/>
              <a:t>‹#›</a:t>
            </a:fld>
            <a:endParaRPr lang="en-US"/>
          </a:p>
        </p:txBody>
      </p:sp>
    </p:spTree>
    <p:extLst>
      <p:ext uri="{BB962C8B-B14F-4D97-AF65-F5344CB8AC3E}">
        <p14:creationId xmlns:p14="http://schemas.microsoft.com/office/powerpoint/2010/main" val="1563364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TextEdit="1"/>
          </p:cNvSpPr>
          <p:nvPr>
            <p:ph type="sldImg"/>
          </p:nvPr>
        </p:nvSpPr>
        <p:spPr>
          <a:ln/>
        </p:spPr>
      </p:sp>
      <p:sp>
        <p:nvSpPr>
          <p:cNvPr id="2253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anose="020B0604020202020204" pitchFamily="34" charset="0"/>
            </a:endParaRPr>
          </a:p>
        </p:txBody>
      </p:sp>
      <p:sp>
        <p:nvSpPr>
          <p:cNvPr id="2253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384263-3207-4B2C-8104-F3D46B99E4F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cs typeface="+mn-cs"/>
            </a:endParaRPr>
          </a:p>
        </p:txBody>
      </p:sp>
    </p:spTree>
    <p:extLst>
      <p:ext uri="{BB962C8B-B14F-4D97-AF65-F5344CB8AC3E}">
        <p14:creationId xmlns:p14="http://schemas.microsoft.com/office/powerpoint/2010/main" val="2560129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8888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7913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071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7338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9485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0809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10332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558307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72871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80494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63447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56399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53315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8401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29395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42796218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114747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01609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22461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120208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18750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56235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580378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24994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87666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04859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1958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583371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39063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17773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64053576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21265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77585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93801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688073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29542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943737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0377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2077499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422276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16923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399184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28293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09320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99414129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244862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16068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83157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7673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5965629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9605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20483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34895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137956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54242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13263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662859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16567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406391470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21479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9601052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339865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47157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197199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76709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924688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2472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644432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238875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6077620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08937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2024/3/4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16698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3487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5330937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rgbClr val="E36C09"/>
        </a:solidFill>
        <a:effectLst/>
      </p:bgPr>
    </p:bg>
    <p:spTree>
      <p:nvGrpSpPr>
        <p:cNvPr id="1" name="Shape 13"/>
        <p:cNvGrpSpPr/>
        <p:nvPr/>
      </p:nvGrpSpPr>
      <p:grpSpPr>
        <a:xfrm>
          <a:off x="0" y="0"/>
          <a:ext cx="0" cy="0"/>
          <a:chOff x="0" y="0"/>
          <a:chExt cx="0" cy="0"/>
        </a:xfrm>
      </p:grpSpPr>
      <p:grpSp>
        <p:nvGrpSpPr>
          <p:cNvPr id="14" name="Google Shape;14;p23"/>
          <p:cNvGrpSpPr/>
          <p:nvPr/>
        </p:nvGrpSpPr>
        <p:grpSpPr>
          <a:xfrm>
            <a:off x="395894" y="219519"/>
            <a:ext cx="11613234" cy="6240131"/>
            <a:chOff x="395894" y="219519"/>
            <a:chExt cx="8518865" cy="4788281"/>
          </a:xfrm>
        </p:grpSpPr>
        <p:sp>
          <p:nvSpPr>
            <p:cNvPr id="15" name="Google Shape;15;p2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6" name="Google Shape;16;p23"/>
            <p:cNvGrpSpPr/>
            <p:nvPr/>
          </p:nvGrpSpPr>
          <p:grpSpPr>
            <a:xfrm>
              <a:off x="8341543" y="2282008"/>
              <a:ext cx="569676" cy="380612"/>
              <a:chOff x="8341543" y="2282008"/>
              <a:chExt cx="569676" cy="380612"/>
            </a:xfrm>
          </p:grpSpPr>
          <p:sp>
            <p:nvSpPr>
              <p:cNvPr id="17" name="Google Shape;17;p2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 name="Google Shape;18;p2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9" name="Google Shape;19;p2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0" name="Google Shape;20;p23"/>
            <p:cNvGrpSpPr/>
            <p:nvPr/>
          </p:nvGrpSpPr>
          <p:grpSpPr>
            <a:xfrm>
              <a:off x="8341543" y="1721094"/>
              <a:ext cx="569676" cy="380612"/>
              <a:chOff x="8341543" y="1721094"/>
              <a:chExt cx="569676" cy="380612"/>
            </a:xfrm>
          </p:grpSpPr>
          <p:sp>
            <p:nvSpPr>
              <p:cNvPr id="21" name="Google Shape;21;p2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 name="Google Shape;22;p2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3" name="Google Shape;23;p23"/>
            <p:cNvGrpSpPr/>
            <p:nvPr/>
          </p:nvGrpSpPr>
          <p:grpSpPr>
            <a:xfrm>
              <a:off x="8346273" y="1183592"/>
              <a:ext cx="568486" cy="388014"/>
              <a:chOff x="8346273" y="1183592"/>
              <a:chExt cx="568486" cy="388014"/>
            </a:xfrm>
          </p:grpSpPr>
          <p:sp>
            <p:nvSpPr>
              <p:cNvPr id="24" name="Google Shape;24;p2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 name="Google Shape;25;p2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 name="Google Shape;26;p23"/>
            <p:cNvGrpSpPr/>
            <p:nvPr/>
          </p:nvGrpSpPr>
          <p:grpSpPr>
            <a:xfrm>
              <a:off x="8341543" y="606635"/>
              <a:ext cx="569676" cy="388014"/>
              <a:chOff x="8341543" y="606635"/>
              <a:chExt cx="569676" cy="388014"/>
            </a:xfrm>
          </p:grpSpPr>
          <p:sp>
            <p:nvSpPr>
              <p:cNvPr id="27" name="Google Shape;27;p2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 name="Google Shape;28;p2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9" name="Google Shape;29;p23"/>
            <p:cNvGrpSpPr/>
            <p:nvPr/>
          </p:nvGrpSpPr>
          <p:grpSpPr>
            <a:xfrm>
              <a:off x="8341543" y="2842933"/>
              <a:ext cx="569676" cy="380612"/>
              <a:chOff x="8341543" y="2282008"/>
              <a:chExt cx="569676" cy="380612"/>
            </a:xfrm>
          </p:grpSpPr>
          <p:sp>
            <p:nvSpPr>
              <p:cNvPr id="30" name="Google Shape;30;p2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 name="Google Shape;31;p2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2" name="Google Shape;32;p23"/>
            <p:cNvGrpSpPr/>
            <p:nvPr/>
          </p:nvGrpSpPr>
          <p:grpSpPr>
            <a:xfrm>
              <a:off x="8341543" y="3403858"/>
              <a:ext cx="569676" cy="380612"/>
              <a:chOff x="8341543" y="2282008"/>
              <a:chExt cx="569676" cy="380612"/>
            </a:xfrm>
          </p:grpSpPr>
          <p:sp>
            <p:nvSpPr>
              <p:cNvPr id="33" name="Google Shape;33;p2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 name="Google Shape;34;p2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5" name="Google Shape;35;p2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 name="Google Shape;36;p2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7" name="Google Shape;37;p23"/>
          <p:cNvGrpSpPr/>
          <p:nvPr/>
        </p:nvGrpSpPr>
        <p:grpSpPr>
          <a:xfrm>
            <a:off x="989192" y="5645930"/>
            <a:ext cx="615189" cy="535538"/>
            <a:chOff x="2495125" y="2142250"/>
            <a:chExt cx="444275" cy="398525"/>
          </a:xfrm>
        </p:grpSpPr>
        <p:sp>
          <p:nvSpPr>
            <p:cNvPr id="38" name="Google Shape;38;p2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 name="Google Shape;39;p2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0" name="Google Shape;40;p23"/>
          <p:cNvGrpSpPr/>
          <p:nvPr/>
        </p:nvGrpSpPr>
        <p:grpSpPr>
          <a:xfrm>
            <a:off x="10177821" y="427685"/>
            <a:ext cx="403468" cy="378112"/>
            <a:chOff x="3243875" y="2372825"/>
            <a:chExt cx="291375" cy="281375"/>
          </a:xfrm>
        </p:grpSpPr>
        <p:sp>
          <p:nvSpPr>
            <p:cNvPr id="41" name="Google Shape;41;p2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 name="Google Shape;42;p2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 name="Google Shape;43;p2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 name="Google Shape;44;p2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 name="Google Shape;45;p2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 name="Google Shape;46;p2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 name="Google Shape;47;p2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 name="Google Shape;48;p2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 name="Google Shape;49;p2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 name="Google Shape;50;p2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51" name="Google Shape;51;p23"/>
          <p:cNvGrpSpPr/>
          <p:nvPr/>
        </p:nvGrpSpPr>
        <p:grpSpPr>
          <a:xfrm>
            <a:off x="11004071" y="1043373"/>
            <a:ext cx="230796" cy="226531"/>
            <a:chOff x="4954425" y="2036375"/>
            <a:chExt cx="166675" cy="168575"/>
          </a:xfrm>
        </p:grpSpPr>
        <p:sp>
          <p:nvSpPr>
            <p:cNvPr id="52" name="Google Shape;52;p2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 name="Google Shape;53;p2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54" name="Google Shape;54;p23"/>
          <p:cNvSpPr/>
          <p:nvPr/>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 name="Google Shape;55;p23"/>
          <p:cNvSpPr/>
          <p:nvPr/>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56" name="Google Shape;56;p23"/>
          <p:cNvGrpSpPr/>
          <p:nvPr/>
        </p:nvGrpSpPr>
        <p:grpSpPr>
          <a:xfrm>
            <a:off x="817359" y="5192331"/>
            <a:ext cx="230796" cy="226531"/>
            <a:chOff x="4954425" y="2036375"/>
            <a:chExt cx="166675" cy="168575"/>
          </a:xfrm>
        </p:grpSpPr>
        <p:sp>
          <p:nvSpPr>
            <p:cNvPr id="57" name="Google Shape;57;p2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 name="Google Shape;58;p2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59" name="Google Shape;59;p23"/>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 name="Google Shape;60;p23"/>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 name="Google Shape;61;p23"/>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 name="Google Shape;62;p23"/>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 name="Google Shape;63;p23"/>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 name="Google Shape;64;p23"/>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 name="Google Shape;65;p23"/>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 name="Google Shape;66;p23"/>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 name="Google Shape;67;p23"/>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 name="Google Shape;68;p23"/>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 name="Google Shape;69;p23"/>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 name="Google Shape;70;p23"/>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 name="Google Shape;71;p23"/>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 name="Google Shape;72;p23"/>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 name="Google Shape;73;p23"/>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 name="Google Shape;74;p23"/>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5" name="Google Shape;75;p23"/>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 name="Google Shape;76;p23"/>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7" name="Google Shape;77;p23"/>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8" name="Google Shape;78;p23"/>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9" name="Google Shape;79;p23"/>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 name="Google Shape;80;p23"/>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1" name="Google Shape;81;p23"/>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 name="Google Shape;82;p23"/>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 name="Google Shape;83;p23"/>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4" name="Google Shape;84;p23"/>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85;p23"/>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 name="Google Shape;86;p23"/>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 name="Google Shape;87;p23"/>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 name="Google Shape;88;p23"/>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 name="Google Shape;89;p23"/>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 name="Google Shape;90;p23"/>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1" name="Google Shape;91;p23"/>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 name="Google Shape;92;p23"/>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 name="Google Shape;93;p23"/>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 name="Google Shape;94;p23"/>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 name="Google Shape;95;p23"/>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 name="Google Shape;96;p23"/>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 name="Google Shape;97;p23"/>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8" name="Google Shape;98;p23"/>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9" name="Google Shape;99;p23"/>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 name="Google Shape;100;p23"/>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 name="Google Shape;101;p23"/>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102;p23"/>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3" name="Google Shape;103;p23"/>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04" name="Google Shape;104;p23"/>
          <p:cNvGrpSpPr/>
          <p:nvPr/>
        </p:nvGrpSpPr>
        <p:grpSpPr>
          <a:xfrm>
            <a:off x="745412" y="1491606"/>
            <a:ext cx="9867486" cy="4773077"/>
            <a:chOff x="623255" y="927125"/>
            <a:chExt cx="7691377" cy="3871900"/>
          </a:xfrm>
        </p:grpSpPr>
        <p:sp>
          <p:nvSpPr>
            <p:cNvPr id="105" name="Google Shape;105;p23"/>
            <p:cNvSpPr/>
            <p:nvPr/>
          </p:nvSpPr>
          <p:spPr>
            <a:xfrm>
              <a:off x="2977025" y="927125"/>
              <a:ext cx="3134100" cy="1481700"/>
            </a:xfrm>
            <a:prstGeom prst="ellipse">
              <a:avLst/>
            </a:prstGeom>
            <a:solidFill>
              <a:srgbClr val="FABF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06" name="Google Shape;106;p23"/>
            <p:cNvGrpSpPr/>
            <p:nvPr/>
          </p:nvGrpSpPr>
          <p:grpSpPr>
            <a:xfrm>
              <a:off x="623255" y="973375"/>
              <a:ext cx="7691377" cy="3825650"/>
              <a:chOff x="623255" y="973375"/>
              <a:chExt cx="7691377" cy="3825650"/>
            </a:xfrm>
          </p:grpSpPr>
          <p:sp>
            <p:nvSpPr>
              <p:cNvPr id="107" name="Google Shape;107;p23"/>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solidFill>
                <a:srgbClr val="FABF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8" name="Google Shape;108;p23"/>
              <p:cNvSpPr/>
              <p:nvPr/>
            </p:nvSpPr>
            <p:spPr>
              <a:xfrm>
                <a:off x="1878425" y="1185100"/>
                <a:ext cx="2028300" cy="1403400"/>
              </a:xfrm>
              <a:prstGeom prst="ellipse">
                <a:avLst/>
              </a:prstGeom>
              <a:solidFill>
                <a:srgbClr val="FABF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9" name="Google Shape;109;p23"/>
              <p:cNvSpPr/>
              <p:nvPr/>
            </p:nvSpPr>
            <p:spPr>
              <a:xfrm>
                <a:off x="5585525" y="3231300"/>
                <a:ext cx="2028300" cy="1403400"/>
              </a:xfrm>
              <a:prstGeom prst="ellipse">
                <a:avLst/>
              </a:prstGeom>
              <a:solidFill>
                <a:srgbClr val="FABF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110" name="Google Shape;110;p23"/>
          <p:cNvGrpSpPr/>
          <p:nvPr/>
        </p:nvGrpSpPr>
        <p:grpSpPr>
          <a:xfrm>
            <a:off x="8391927" y="4047629"/>
            <a:ext cx="2301387" cy="1593766"/>
            <a:chOff x="4799733" y="3457797"/>
            <a:chExt cx="2301387" cy="1593766"/>
          </a:xfrm>
        </p:grpSpPr>
        <p:sp>
          <p:nvSpPr>
            <p:cNvPr id="111" name="Google Shape;111;p23"/>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 name="Google Shape;112;p23"/>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 name="Google Shape;113;p23"/>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 name="Google Shape;114;p23"/>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 name="Google Shape;115;p23"/>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 name="Google Shape;116;p23"/>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 name="Google Shape;117;p23"/>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 name="Google Shape;118;p23"/>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 name="Google Shape;119;p23"/>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 name="Google Shape;120;p23"/>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 name="Google Shape;121;p23"/>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 name="Google Shape;122;p23"/>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 name="Google Shape;123;p23"/>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 name="Google Shape;124;p23"/>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 name="Google Shape;125;p23"/>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 name="Google Shape;126;p23"/>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 name="Google Shape;127;p23"/>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 name="Google Shape;128;p23"/>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 name="Google Shape;129;p23"/>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 name="Google Shape;130;p23"/>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 name="Google Shape;131;p23"/>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 name="Google Shape;132;p23"/>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 name="Google Shape;133;p23"/>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 name="Google Shape;134;p23"/>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 name="Google Shape;135;p23"/>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 name="Google Shape;136;p23"/>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 name="Google Shape;137;p23"/>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 name="Google Shape;138;p23"/>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 name="Google Shape;139;p23"/>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0" name="Google Shape;140;p23"/>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 name="Google Shape;141;p23"/>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2" name="Google Shape;142;p23"/>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 name="Google Shape;143;p23"/>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 name="Google Shape;144;p23"/>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 name="Google Shape;145;p23"/>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 name="Google Shape;146;p23"/>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 name="Google Shape;147;p23"/>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 name="Google Shape;148;p23"/>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 name="Google Shape;149;p23"/>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 name="Google Shape;150;p23"/>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 name="Google Shape;151;p23"/>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 name="Google Shape;152;p23"/>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 name="Google Shape;153;p23"/>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4" name="Google Shape;154;p23"/>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5" name="Google Shape;155;p23"/>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 name="Google Shape;156;p23"/>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 name="Google Shape;157;p23"/>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 name="Google Shape;158;p23"/>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 name="Google Shape;159;p23"/>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 name="Google Shape;160;p23"/>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1" name="Google Shape;161;p23"/>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 name="Google Shape;162;p23"/>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 name="Google Shape;163;p23"/>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 name="Google Shape;164;p23"/>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5" name="Google Shape;165;p23"/>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6" name="Google Shape;166;p23"/>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67" name="Google Shape;167;p23"/>
          <p:cNvGrpSpPr/>
          <p:nvPr/>
        </p:nvGrpSpPr>
        <p:grpSpPr>
          <a:xfrm>
            <a:off x="1598355" y="3608289"/>
            <a:ext cx="2204156" cy="2018295"/>
            <a:chOff x="1598355" y="3608289"/>
            <a:chExt cx="2204156" cy="2018295"/>
          </a:xfrm>
        </p:grpSpPr>
        <p:grpSp>
          <p:nvGrpSpPr>
            <p:cNvPr id="168" name="Google Shape;168;p23"/>
            <p:cNvGrpSpPr/>
            <p:nvPr/>
          </p:nvGrpSpPr>
          <p:grpSpPr>
            <a:xfrm>
              <a:off x="1598355" y="4368136"/>
              <a:ext cx="868989" cy="1258447"/>
              <a:chOff x="3235834" y="3793115"/>
              <a:chExt cx="868989" cy="1258447"/>
            </a:xfrm>
          </p:grpSpPr>
          <p:sp>
            <p:nvSpPr>
              <p:cNvPr id="169" name="Google Shape;169;p23"/>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70" name="Google Shape;170;p23"/>
              <p:cNvGrpSpPr/>
              <p:nvPr/>
            </p:nvGrpSpPr>
            <p:grpSpPr>
              <a:xfrm>
                <a:off x="3235834" y="3793115"/>
                <a:ext cx="865418" cy="1258447"/>
                <a:chOff x="3235834" y="3793115"/>
                <a:chExt cx="865418" cy="1258447"/>
              </a:xfrm>
            </p:grpSpPr>
            <p:sp>
              <p:nvSpPr>
                <p:cNvPr id="171" name="Google Shape;171;p23"/>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 name="Google Shape;172;p23"/>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 name="Google Shape;173;p23"/>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 name="Google Shape;174;p23"/>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 name="Google Shape;175;p23"/>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 name="Google Shape;176;p23"/>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 name="Google Shape;177;p23"/>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p23"/>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 name="Google Shape;179;p23"/>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 name="Google Shape;180;p23"/>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1" name="Google Shape;181;p23"/>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2" name="Google Shape;182;p23"/>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3" name="Google Shape;183;p23"/>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4" name="Google Shape;184;p23"/>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5" name="Google Shape;185;p23"/>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 name="Google Shape;186;p23"/>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 name="Google Shape;187;p23"/>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 name="Google Shape;188;p23"/>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 name="Google Shape;189;p23"/>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0" name="Google Shape;190;p23"/>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1" name="Google Shape;191;p23"/>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2" name="Google Shape;192;p23"/>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3" name="Google Shape;193;p23"/>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4" name="Google Shape;194;p23"/>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
          <p:nvSpPr>
            <p:cNvPr id="195" name="Google Shape;195;p23"/>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 name="Google Shape;196;p23"/>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 name="Google Shape;197;p23"/>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 name="Google Shape;198;p23"/>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9" name="Google Shape;199;p23"/>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 name="Google Shape;200;p23"/>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 name="Google Shape;201;p23"/>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 name="Google Shape;202;p23"/>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 name="Google Shape;203;p23"/>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 name="Google Shape;204;p23"/>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5" name="Google Shape;205;p23"/>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 name="Google Shape;206;p23"/>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 name="Google Shape;207;p23"/>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 name="Google Shape;208;p23"/>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 name="Google Shape;209;p23"/>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 name="Google Shape;210;p23"/>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 name="Google Shape;211;p23"/>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2" name="Google Shape;212;p23"/>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3" name="Google Shape;213;p23"/>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4" name="Google Shape;214;p23"/>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5" name="Google Shape;215;p23"/>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6" name="Google Shape;216;p23"/>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 name="Google Shape;217;p23"/>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 name="Google Shape;218;p23"/>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 name="Google Shape;219;p23"/>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 name="Google Shape;220;p23"/>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1" name="Google Shape;221;p23"/>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2" name="Google Shape;222;p23"/>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3" name="Google Shape;223;p23"/>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 name="Google Shape;224;p23"/>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 name="Google Shape;225;p23"/>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 name="Google Shape;226;p23"/>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 name="Google Shape;227;p23"/>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 name="Google Shape;228;p23"/>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 name="Google Shape;229;p23"/>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 name="Google Shape;230;p23"/>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 name="Google Shape;231;p23"/>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 name="Google Shape;232;p23"/>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 name="Google Shape;233;p23"/>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4" name="Google Shape;234;p23"/>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35" name="Google Shape;235;p23"/>
            <p:cNvGrpSpPr/>
            <p:nvPr/>
          </p:nvGrpSpPr>
          <p:grpSpPr>
            <a:xfrm>
              <a:off x="3041664" y="5111577"/>
              <a:ext cx="320455" cy="156580"/>
              <a:chOff x="2774143" y="4536556"/>
              <a:chExt cx="320455" cy="156580"/>
            </a:xfrm>
          </p:grpSpPr>
          <p:sp>
            <p:nvSpPr>
              <p:cNvPr id="236" name="Google Shape;236;p23"/>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7" name="Google Shape;237;p23"/>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 name="Google Shape;238;p23"/>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39" name="Google Shape;239;p23"/>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40" name="Google Shape;240;p23"/>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41" name="Google Shape;241;p23"/>
          <p:cNvGrpSpPr/>
          <p:nvPr/>
        </p:nvGrpSpPr>
        <p:grpSpPr>
          <a:xfrm>
            <a:off x="1524301" y="5626805"/>
            <a:ext cx="9320239" cy="1231194"/>
            <a:chOff x="1524301" y="5626805"/>
            <a:chExt cx="9320239" cy="1231194"/>
          </a:xfrm>
        </p:grpSpPr>
        <p:sp>
          <p:nvSpPr>
            <p:cNvPr id="242" name="Google Shape;242;p23"/>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43" name="Google Shape;243;p23"/>
            <p:cNvGrpSpPr/>
            <p:nvPr/>
          </p:nvGrpSpPr>
          <p:grpSpPr>
            <a:xfrm>
              <a:off x="1524301" y="5626805"/>
              <a:ext cx="9320239" cy="1231194"/>
              <a:chOff x="929285" y="5051507"/>
              <a:chExt cx="7315206" cy="1231194"/>
            </a:xfrm>
          </p:grpSpPr>
          <p:sp>
            <p:nvSpPr>
              <p:cNvPr id="244" name="Google Shape;244;p23"/>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 name="Google Shape;245;p23"/>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6" name="Google Shape;246;p23"/>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 name="Google Shape;247;p23"/>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8" name="Google Shape;248;p23"/>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9" name="Google Shape;249;p23"/>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Tree>
    <p:extLst>
      <p:ext uri="{BB962C8B-B14F-4D97-AF65-F5344CB8AC3E}">
        <p14:creationId xmlns:p14="http://schemas.microsoft.com/office/powerpoint/2010/main" val="377319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1"/>
                                        </p:tgtEl>
                                        <p:attrNameLst>
                                          <p:attrName>style.visibility</p:attrName>
                                        </p:attrNameLst>
                                      </p:cBhvr>
                                      <p:to>
                                        <p:strVal val="visible"/>
                                      </p:to>
                                    </p:set>
                                    <p:anim calcmode="lin" valueType="num">
                                      <p:cBhvr additive="base">
                                        <p:cTn id="7" dur="500"/>
                                        <p:tgtEl>
                                          <p:spTgt spid="241"/>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67"/>
                                        </p:tgtEl>
                                        <p:attrNameLst>
                                          <p:attrName>style.visibility</p:attrName>
                                        </p:attrNameLst>
                                      </p:cBhvr>
                                      <p:to>
                                        <p:strVal val="visible"/>
                                      </p:to>
                                    </p:set>
                                    <p:anim calcmode="lin" valueType="num">
                                      <p:cBhvr additive="base">
                                        <p:cTn id="11" dur="500"/>
                                        <p:tgtEl>
                                          <p:spTgt spid="167"/>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10"/>
                                        </p:tgtEl>
                                        <p:attrNameLst>
                                          <p:attrName>style.visibility</p:attrName>
                                        </p:attrNameLst>
                                      </p:cBhvr>
                                      <p:to>
                                        <p:strVal val="visible"/>
                                      </p:to>
                                    </p:set>
                                    <p:anim calcmode="lin" valueType="num">
                                      <p:cBhvr additive="base">
                                        <p:cTn id="15" dur="500"/>
                                        <p:tgtEl>
                                          <p:spTgt spid="110"/>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fade">
                                      <p:cBhvr>
                                        <p:cTn id="19"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rgbClr val="E36C09"/>
        </a:solidFill>
        <a:effectLst/>
      </p:bgPr>
    </p:bg>
    <p:spTree>
      <p:nvGrpSpPr>
        <p:cNvPr id="1" name="Shape 250"/>
        <p:cNvGrpSpPr/>
        <p:nvPr/>
      </p:nvGrpSpPr>
      <p:grpSpPr>
        <a:xfrm>
          <a:off x="0" y="0"/>
          <a:ext cx="0" cy="0"/>
          <a:chOff x="0" y="0"/>
          <a:chExt cx="0" cy="0"/>
        </a:xfrm>
      </p:grpSpPr>
      <p:grpSp>
        <p:nvGrpSpPr>
          <p:cNvPr id="251" name="Google Shape;251;p24"/>
          <p:cNvGrpSpPr/>
          <p:nvPr/>
        </p:nvGrpSpPr>
        <p:grpSpPr>
          <a:xfrm>
            <a:off x="395894" y="219519"/>
            <a:ext cx="11613234" cy="6240131"/>
            <a:chOff x="395894" y="219519"/>
            <a:chExt cx="8518865" cy="4788281"/>
          </a:xfrm>
        </p:grpSpPr>
        <p:sp>
          <p:nvSpPr>
            <p:cNvPr id="252" name="Google Shape;252;p2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53" name="Google Shape;253;p24"/>
            <p:cNvGrpSpPr/>
            <p:nvPr/>
          </p:nvGrpSpPr>
          <p:grpSpPr>
            <a:xfrm>
              <a:off x="8341543" y="2282008"/>
              <a:ext cx="569676" cy="380612"/>
              <a:chOff x="8341543" y="2282008"/>
              <a:chExt cx="569676" cy="380612"/>
            </a:xfrm>
          </p:grpSpPr>
          <p:sp>
            <p:nvSpPr>
              <p:cNvPr id="254" name="Google Shape;254;p2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 name="Google Shape;255;p2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56" name="Google Shape;256;p2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57" name="Google Shape;257;p24"/>
            <p:cNvGrpSpPr/>
            <p:nvPr/>
          </p:nvGrpSpPr>
          <p:grpSpPr>
            <a:xfrm>
              <a:off x="8341543" y="1721094"/>
              <a:ext cx="569676" cy="380612"/>
              <a:chOff x="8341543" y="1721094"/>
              <a:chExt cx="569676" cy="380612"/>
            </a:xfrm>
          </p:grpSpPr>
          <p:sp>
            <p:nvSpPr>
              <p:cNvPr id="258" name="Google Shape;258;p2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 name="Google Shape;259;p2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0" name="Google Shape;260;p24"/>
            <p:cNvGrpSpPr/>
            <p:nvPr/>
          </p:nvGrpSpPr>
          <p:grpSpPr>
            <a:xfrm>
              <a:off x="8346273" y="1183592"/>
              <a:ext cx="568486" cy="388014"/>
              <a:chOff x="8346273" y="1183592"/>
              <a:chExt cx="568486" cy="388014"/>
            </a:xfrm>
          </p:grpSpPr>
          <p:sp>
            <p:nvSpPr>
              <p:cNvPr id="261" name="Google Shape;261;p2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 name="Google Shape;262;p2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3" name="Google Shape;263;p24"/>
            <p:cNvGrpSpPr/>
            <p:nvPr/>
          </p:nvGrpSpPr>
          <p:grpSpPr>
            <a:xfrm>
              <a:off x="8341543" y="606635"/>
              <a:ext cx="569676" cy="388014"/>
              <a:chOff x="8341543" y="606635"/>
              <a:chExt cx="569676" cy="388014"/>
            </a:xfrm>
          </p:grpSpPr>
          <p:sp>
            <p:nvSpPr>
              <p:cNvPr id="264" name="Google Shape;264;p2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5" name="Google Shape;265;p2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6" name="Google Shape;266;p24"/>
            <p:cNvGrpSpPr/>
            <p:nvPr/>
          </p:nvGrpSpPr>
          <p:grpSpPr>
            <a:xfrm>
              <a:off x="8341543" y="2842933"/>
              <a:ext cx="569676" cy="380612"/>
              <a:chOff x="8341543" y="2282008"/>
              <a:chExt cx="569676" cy="380612"/>
            </a:xfrm>
          </p:grpSpPr>
          <p:sp>
            <p:nvSpPr>
              <p:cNvPr id="267" name="Google Shape;267;p2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 name="Google Shape;268;p2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9" name="Google Shape;269;p24"/>
            <p:cNvGrpSpPr/>
            <p:nvPr/>
          </p:nvGrpSpPr>
          <p:grpSpPr>
            <a:xfrm>
              <a:off x="8341543" y="3403858"/>
              <a:ext cx="569676" cy="380612"/>
              <a:chOff x="8341543" y="2282008"/>
              <a:chExt cx="569676" cy="380612"/>
            </a:xfrm>
          </p:grpSpPr>
          <p:sp>
            <p:nvSpPr>
              <p:cNvPr id="270" name="Google Shape;270;p2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1" name="Google Shape;271;p2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72" name="Google Shape;272;p2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3" name="Google Shape;273;p2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74" name="Google Shape;274;p24"/>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5" name="Google Shape;275;p24"/>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 name="Google Shape;276;p24"/>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 name="Google Shape;277;p24"/>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 name="Google Shape;278;p24"/>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 name="Google Shape;279;p24"/>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 name="Google Shape;280;p24"/>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 name="Google Shape;281;p24"/>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 name="Google Shape;282;p24"/>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 name="Google Shape;283;p24"/>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 name="Google Shape;284;p24"/>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 name="Google Shape;285;p24"/>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 name="Google Shape;286;p24"/>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 name="Google Shape;287;p24"/>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 name="Google Shape;288;p24"/>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 name="Google Shape;289;p24"/>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 name="Google Shape;290;p24"/>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 name="Google Shape;291;p24"/>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 name="Google Shape;292;p24"/>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 name="Google Shape;293;p24"/>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4" name="Google Shape;294;p24"/>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5" name="Google Shape;295;p24"/>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6" name="Google Shape;296;p24"/>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7" name="Google Shape;297;p24"/>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 name="Google Shape;298;p24"/>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 name="Google Shape;299;p24"/>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 name="Google Shape;300;p24"/>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 name="Google Shape;301;p24"/>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2" name="Google Shape;302;p24"/>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 name="Google Shape;303;p24"/>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4" name="Google Shape;304;p24"/>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 name="Google Shape;305;p24"/>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 name="Google Shape;306;p24"/>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 name="Google Shape;307;p24"/>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 name="Google Shape;308;p24"/>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 name="Google Shape;309;p24"/>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 name="Google Shape;310;p24"/>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 name="Google Shape;311;p24"/>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 name="Google Shape;312;p24"/>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 name="Google Shape;313;p24"/>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 name="Google Shape;314;p24"/>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5" name="Google Shape;315;p24"/>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6" name="Google Shape;316;p24"/>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7" name="Google Shape;317;p24"/>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8" name="Google Shape;318;p24"/>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 name="Google Shape;319;p24"/>
          <p:cNvSpPr/>
          <p:nvPr/>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 name="Google Shape;320;p24"/>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 name="Google Shape;321;p24"/>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22" name="Google Shape;322;p24"/>
          <p:cNvGrpSpPr/>
          <p:nvPr/>
        </p:nvGrpSpPr>
        <p:grpSpPr>
          <a:xfrm>
            <a:off x="1030175" y="1581350"/>
            <a:ext cx="444275" cy="398525"/>
            <a:chOff x="2495125" y="2142250"/>
            <a:chExt cx="444275" cy="398525"/>
          </a:xfrm>
        </p:grpSpPr>
        <p:sp>
          <p:nvSpPr>
            <p:cNvPr id="323" name="Google Shape;323;p2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 name="Google Shape;324;p2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25" name="Google Shape;325;p24"/>
          <p:cNvGrpSpPr/>
          <p:nvPr/>
        </p:nvGrpSpPr>
        <p:grpSpPr>
          <a:xfrm>
            <a:off x="10561107" y="5038641"/>
            <a:ext cx="291375" cy="281375"/>
            <a:chOff x="3243875" y="2372825"/>
            <a:chExt cx="291375" cy="281375"/>
          </a:xfrm>
        </p:grpSpPr>
        <p:sp>
          <p:nvSpPr>
            <p:cNvPr id="326" name="Google Shape;326;p2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7" name="Google Shape;327;p2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8" name="Google Shape;328;p2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9" name="Google Shape;329;p2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0" name="Google Shape;330;p2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1" name="Google Shape;331;p2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 name="Google Shape;332;p2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 name="Google Shape;333;p2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 name="Google Shape;334;p2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 name="Google Shape;335;p2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36" name="Google Shape;336;p24"/>
          <p:cNvGrpSpPr/>
          <p:nvPr/>
        </p:nvGrpSpPr>
        <p:grpSpPr>
          <a:xfrm>
            <a:off x="10778557" y="714860"/>
            <a:ext cx="166675" cy="168575"/>
            <a:chOff x="4954425" y="2036375"/>
            <a:chExt cx="166675" cy="168575"/>
          </a:xfrm>
        </p:grpSpPr>
        <p:sp>
          <p:nvSpPr>
            <p:cNvPr id="337" name="Google Shape;337;p2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 name="Google Shape;338;p2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39" name="Google Shape;339;p24"/>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 name="Google Shape;340;p24"/>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41" name="Google Shape;341;p24"/>
          <p:cNvGrpSpPr/>
          <p:nvPr/>
        </p:nvGrpSpPr>
        <p:grpSpPr>
          <a:xfrm>
            <a:off x="1274794" y="5541495"/>
            <a:ext cx="166675" cy="168575"/>
            <a:chOff x="4954425" y="2036375"/>
            <a:chExt cx="166675" cy="168575"/>
          </a:xfrm>
        </p:grpSpPr>
        <p:sp>
          <p:nvSpPr>
            <p:cNvPr id="342" name="Google Shape;342;p2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 name="Google Shape;343;p2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44" name="Google Shape;344;p24"/>
          <p:cNvGrpSpPr/>
          <p:nvPr/>
        </p:nvGrpSpPr>
        <p:grpSpPr>
          <a:xfrm>
            <a:off x="2548289" y="3588080"/>
            <a:ext cx="2599447" cy="2521829"/>
            <a:chOff x="5641385" y="2381306"/>
            <a:chExt cx="2599447" cy="2521829"/>
          </a:xfrm>
        </p:grpSpPr>
        <p:sp>
          <p:nvSpPr>
            <p:cNvPr id="345" name="Google Shape;345;p24"/>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46" name="Google Shape;346;p24"/>
            <p:cNvGrpSpPr/>
            <p:nvPr/>
          </p:nvGrpSpPr>
          <p:grpSpPr>
            <a:xfrm flipH="1">
              <a:off x="6793275" y="3690844"/>
              <a:ext cx="1447557" cy="1002468"/>
              <a:chOff x="4799733" y="3457797"/>
              <a:chExt cx="2301387" cy="1593766"/>
            </a:xfrm>
          </p:grpSpPr>
          <p:sp>
            <p:nvSpPr>
              <p:cNvPr id="347" name="Google Shape;347;p24"/>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 name="Google Shape;348;p24"/>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 name="Google Shape;349;p24"/>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 name="Google Shape;350;p24"/>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 name="Google Shape;351;p24"/>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2" name="Google Shape;352;p24"/>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3" name="Google Shape;353;p24"/>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4" name="Google Shape;354;p24"/>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 name="Google Shape;355;p24"/>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6" name="Google Shape;356;p24"/>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 name="Google Shape;357;p24"/>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 name="Google Shape;358;p24"/>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 name="Google Shape;359;p24"/>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 name="Google Shape;360;p24"/>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1" name="Google Shape;361;p24"/>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 name="Google Shape;362;p24"/>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 name="Google Shape;363;p24"/>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 name="Google Shape;364;p24"/>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 name="Google Shape;365;p24"/>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 name="Google Shape;366;p24"/>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 name="Google Shape;367;p24"/>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8" name="Google Shape;368;p24"/>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 name="Google Shape;369;p24"/>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 name="Google Shape;370;p24"/>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 name="Google Shape;371;p24"/>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 name="Google Shape;372;p24"/>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 name="Google Shape;373;p24"/>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 name="Google Shape;374;p24"/>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5" name="Google Shape;375;p24"/>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6" name="Google Shape;376;p24"/>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7" name="Google Shape;377;p24"/>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8" name="Google Shape;378;p24"/>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 name="Google Shape;379;p24"/>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 name="Google Shape;380;p24"/>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 name="Google Shape;381;p24"/>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 name="Google Shape;382;p24"/>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3" name="Google Shape;383;p24"/>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4" name="Google Shape;384;p24"/>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5" name="Google Shape;385;p24"/>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 name="Google Shape;386;p24"/>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 name="Google Shape;387;p24"/>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 name="Google Shape;388;p24"/>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 name="Google Shape;389;p24"/>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 name="Google Shape;390;p24"/>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1" name="Google Shape;391;p24"/>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24"/>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 name="Google Shape;393;p24"/>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 name="Google Shape;394;p24"/>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 name="Google Shape;395;p24"/>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6" name="Google Shape;396;p24"/>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7" name="Google Shape;397;p24"/>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8" name="Google Shape;398;p24"/>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 name="Google Shape;399;p24"/>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 name="Google Shape;400;p24"/>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 name="Google Shape;401;p24"/>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 name="Google Shape;402;p24"/>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03" name="Google Shape;403;p24"/>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4" name="Google Shape;404;p24"/>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 name="Google Shape;405;p24"/>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 name="Google Shape;406;p24"/>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 name="Google Shape;407;p24"/>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8" name="Google Shape;408;p24"/>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9" name="Google Shape;409;p24"/>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0" name="Google Shape;410;p24"/>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1" name="Google Shape;411;p24"/>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2" name="Google Shape;412;p24"/>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 name="Google Shape;413;p24"/>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 name="Google Shape;414;p24"/>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 name="Google Shape;415;p24"/>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 name="Google Shape;416;p24"/>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7" name="Google Shape;417;p24"/>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 name="Google Shape;418;p24"/>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 name="Google Shape;419;p24"/>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 name="Google Shape;420;p24"/>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 name="Google Shape;421;p24"/>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 name="Google Shape;422;p24"/>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 name="Google Shape;423;p24"/>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4" name="Google Shape;424;p24"/>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5" name="Google Shape;425;p24"/>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6" name="Google Shape;426;p24"/>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7" name="Google Shape;427;p24"/>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8" name="Google Shape;428;p24"/>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 name="Google Shape;429;p24"/>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 name="Google Shape;430;p24"/>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 name="Google Shape;431;p24"/>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 name="Google Shape;432;p24"/>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3" name="Google Shape;433;p24"/>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4" name="Google Shape;434;p24"/>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5" name="Google Shape;435;p24"/>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6" name="Google Shape;436;p24"/>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7" name="Google Shape;437;p24"/>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8" name="Google Shape;438;p24"/>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9" name="Google Shape;439;p24"/>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0" name="Google Shape;440;p24"/>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1" name="Google Shape;441;p24"/>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2" name="Google Shape;442;p24"/>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3" name="Google Shape;443;p24"/>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4" name="Google Shape;444;p24"/>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5" name="Google Shape;445;p24"/>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6" name="Google Shape;446;p24"/>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7" name="Google Shape;447;p24"/>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8" name="Google Shape;448;p24"/>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9" name="Google Shape;449;p24"/>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0" name="Google Shape;450;p24"/>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1" name="Google Shape;451;p24"/>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2" name="Google Shape;452;p24"/>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3" name="Google Shape;453;p24"/>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4" name="Google Shape;454;p24"/>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5" name="Google Shape;455;p24"/>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6" name="Google Shape;456;p24"/>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57" name="Google Shape;457;p24"/>
          <p:cNvSpPr txBox="1"/>
          <p:nvPr/>
        </p:nvSpPr>
        <p:spPr>
          <a:xfrm>
            <a:off x="4334110" y="1572168"/>
            <a:ext cx="3725448"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974806"/>
                </a:solidFill>
                <a:effectLst/>
                <a:uLnTx/>
                <a:uFillTx/>
                <a:latin typeface="Cookie"/>
                <a:ea typeface="Cookie"/>
                <a:cs typeface="Cookie"/>
                <a:sym typeface="Cookie"/>
              </a:rPr>
              <a:t>KHÁM PHÁ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9493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additive="base">
                                        <p:cTn id="7" dur="500"/>
                                        <p:tgtEl>
                                          <p:spTgt spid="320"/>
                                        </p:tgtEl>
                                        <p:attrNameLst>
                                          <p:attrName>ppt_w</p:attrName>
                                        </p:attrNameLst>
                                      </p:cBhvr>
                                      <p:tavLst>
                                        <p:tav tm="0">
                                          <p:val>
                                            <p:strVal val="0"/>
                                          </p:val>
                                        </p:tav>
                                        <p:tav tm="100000">
                                          <p:val>
                                            <p:strVal val="#ppt_w"/>
                                          </p:val>
                                        </p:tav>
                                      </p:tavLst>
                                    </p:anim>
                                    <p:anim calcmode="lin" valueType="num">
                                      <p:cBhvr additive="base">
                                        <p:cTn id="8" dur="500"/>
                                        <p:tgtEl>
                                          <p:spTgt spid="32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21"/>
                                        </p:tgtEl>
                                        <p:attrNameLst>
                                          <p:attrName>style.visibility</p:attrName>
                                        </p:attrNameLst>
                                      </p:cBhvr>
                                      <p:to>
                                        <p:strVal val="visible"/>
                                      </p:to>
                                    </p:set>
                                    <p:anim calcmode="lin" valueType="num">
                                      <p:cBhvr additive="base">
                                        <p:cTn id="11" dur="500"/>
                                        <p:tgtEl>
                                          <p:spTgt spid="321"/>
                                        </p:tgtEl>
                                        <p:attrNameLst>
                                          <p:attrName>ppt_w</p:attrName>
                                        </p:attrNameLst>
                                      </p:cBhvr>
                                      <p:tavLst>
                                        <p:tav tm="0">
                                          <p:val>
                                            <p:strVal val="0"/>
                                          </p:val>
                                        </p:tav>
                                        <p:tav tm="100000">
                                          <p:val>
                                            <p:strVal val="#ppt_w"/>
                                          </p:val>
                                        </p:tav>
                                      </p:tavLst>
                                    </p:anim>
                                    <p:anim calcmode="lin" valueType="num">
                                      <p:cBhvr additive="base">
                                        <p:cTn id="12" dur="500"/>
                                        <p:tgtEl>
                                          <p:spTgt spid="321"/>
                                        </p:tgtEl>
                                        <p:attrNameLst>
                                          <p:attrName>ppt_h</p:attrName>
                                        </p:attrNameLst>
                                      </p:cBhvr>
                                      <p:tavLst>
                                        <p:tav tm="0">
                                          <p:val>
                                            <p:strVal val="0"/>
                                          </p:val>
                                        </p:tav>
                                        <p:tav tm="100000">
                                          <p:val>
                                            <p:strVal val="#ppt_h"/>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19"/>
                                        </p:tgtEl>
                                        <p:attrNameLst>
                                          <p:attrName>style.visibility</p:attrName>
                                        </p:attrNameLst>
                                      </p:cBhvr>
                                      <p:to>
                                        <p:strVal val="visible"/>
                                      </p:to>
                                    </p:set>
                                    <p:animEffect transition="in" filter="fade">
                                      <p:cBhvr>
                                        <p:cTn id="16" dur="500"/>
                                        <p:tgtEl>
                                          <p:spTgt spid="319"/>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44"/>
                                        </p:tgtEl>
                                        <p:attrNameLst>
                                          <p:attrName>style.visibility</p:attrName>
                                        </p:attrNameLst>
                                      </p:cBhvr>
                                      <p:to>
                                        <p:strVal val="visible"/>
                                      </p:to>
                                    </p:set>
                                    <p:animEffect transition="in" filter="fade">
                                      <p:cBhvr>
                                        <p:cTn id="20" dur="1000"/>
                                        <p:tgtEl>
                                          <p:spTgt spid="344"/>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457"/>
                                        </p:tgtEl>
                                        <p:attrNameLst>
                                          <p:attrName>style.visibility</p:attrName>
                                        </p:attrNameLst>
                                      </p:cBhvr>
                                      <p:to>
                                        <p:strVal val="visible"/>
                                      </p:to>
                                    </p:set>
                                    <p:animEffect transition="in" filter="fade">
                                      <p:cBhvr>
                                        <p:cTn id="24" dur="500"/>
                                        <p:tgtEl>
                                          <p:spTgt spid="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21_Title and Content">
  <p:cSld name="21_Title and Content">
    <p:bg>
      <p:bgPr>
        <a:solidFill>
          <a:srgbClr val="E36C09"/>
        </a:solidFill>
        <a:effectLst/>
      </p:bgPr>
    </p:bg>
    <p:spTree>
      <p:nvGrpSpPr>
        <p:cNvPr id="1" name="Shape 458"/>
        <p:cNvGrpSpPr/>
        <p:nvPr/>
      </p:nvGrpSpPr>
      <p:grpSpPr>
        <a:xfrm>
          <a:off x="0" y="0"/>
          <a:ext cx="0" cy="0"/>
          <a:chOff x="0" y="0"/>
          <a:chExt cx="0" cy="0"/>
        </a:xfrm>
      </p:grpSpPr>
      <p:grpSp>
        <p:nvGrpSpPr>
          <p:cNvPr id="459" name="Google Shape;459;p25"/>
          <p:cNvGrpSpPr/>
          <p:nvPr/>
        </p:nvGrpSpPr>
        <p:grpSpPr>
          <a:xfrm>
            <a:off x="395894" y="219519"/>
            <a:ext cx="11613234" cy="6240131"/>
            <a:chOff x="395894" y="219519"/>
            <a:chExt cx="8518865" cy="4788281"/>
          </a:xfrm>
        </p:grpSpPr>
        <p:sp>
          <p:nvSpPr>
            <p:cNvPr id="460" name="Google Shape;460;p2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61" name="Google Shape;461;p25"/>
            <p:cNvGrpSpPr/>
            <p:nvPr/>
          </p:nvGrpSpPr>
          <p:grpSpPr>
            <a:xfrm>
              <a:off x="8341543" y="2282008"/>
              <a:ext cx="569676" cy="380612"/>
              <a:chOff x="8341543" y="2282008"/>
              <a:chExt cx="569676" cy="380612"/>
            </a:xfrm>
          </p:grpSpPr>
          <p:sp>
            <p:nvSpPr>
              <p:cNvPr id="462" name="Google Shape;462;p2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3" name="Google Shape;463;p2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64" name="Google Shape;464;p2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65" name="Google Shape;465;p25"/>
            <p:cNvGrpSpPr/>
            <p:nvPr/>
          </p:nvGrpSpPr>
          <p:grpSpPr>
            <a:xfrm>
              <a:off x="8341543" y="1721094"/>
              <a:ext cx="569676" cy="380612"/>
              <a:chOff x="8341543" y="1721094"/>
              <a:chExt cx="569676" cy="380612"/>
            </a:xfrm>
          </p:grpSpPr>
          <p:sp>
            <p:nvSpPr>
              <p:cNvPr id="466" name="Google Shape;466;p2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7" name="Google Shape;467;p2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68" name="Google Shape;468;p25"/>
            <p:cNvGrpSpPr/>
            <p:nvPr/>
          </p:nvGrpSpPr>
          <p:grpSpPr>
            <a:xfrm>
              <a:off x="8346273" y="1183592"/>
              <a:ext cx="568486" cy="388014"/>
              <a:chOff x="8346273" y="1183592"/>
              <a:chExt cx="568486" cy="388014"/>
            </a:xfrm>
          </p:grpSpPr>
          <p:sp>
            <p:nvSpPr>
              <p:cNvPr id="469" name="Google Shape;469;p2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0" name="Google Shape;470;p2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71" name="Google Shape;471;p25"/>
            <p:cNvGrpSpPr/>
            <p:nvPr/>
          </p:nvGrpSpPr>
          <p:grpSpPr>
            <a:xfrm>
              <a:off x="8341543" y="606635"/>
              <a:ext cx="569676" cy="388014"/>
              <a:chOff x="8341543" y="606635"/>
              <a:chExt cx="569676" cy="388014"/>
            </a:xfrm>
          </p:grpSpPr>
          <p:sp>
            <p:nvSpPr>
              <p:cNvPr id="472" name="Google Shape;472;p2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3" name="Google Shape;473;p2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74" name="Google Shape;474;p25"/>
            <p:cNvGrpSpPr/>
            <p:nvPr/>
          </p:nvGrpSpPr>
          <p:grpSpPr>
            <a:xfrm>
              <a:off x="8341543" y="2842933"/>
              <a:ext cx="569676" cy="380612"/>
              <a:chOff x="8341543" y="2282008"/>
              <a:chExt cx="569676" cy="380612"/>
            </a:xfrm>
          </p:grpSpPr>
          <p:sp>
            <p:nvSpPr>
              <p:cNvPr id="475" name="Google Shape;475;p2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6" name="Google Shape;476;p2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77" name="Google Shape;477;p25"/>
            <p:cNvGrpSpPr/>
            <p:nvPr/>
          </p:nvGrpSpPr>
          <p:grpSpPr>
            <a:xfrm>
              <a:off x="8341543" y="3403858"/>
              <a:ext cx="569676" cy="380612"/>
              <a:chOff x="8341543" y="2282008"/>
              <a:chExt cx="569676" cy="380612"/>
            </a:xfrm>
          </p:grpSpPr>
          <p:sp>
            <p:nvSpPr>
              <p:cNvPr id="478" name="Google Shape;478;p2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9" name="Google Shape;479;p2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80" name="Google Shape;480;p2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1" name="Google Shape;481;p2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82" name="Google Shape;482;p25"/>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3" name="Google Shape;483;p25"/>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4" name="Google Shape;484;p25"/>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5" name="Google Shape;485;p25"/>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6" name="Google Shape;486;p25"/>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7" name="Google Shape;487;p25"/>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8" name="Google Shape;488;p25"/>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9" name="Google Shape;489;p25"/>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0" name="Google Shape;490;p25"/>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1" name="Google Shape;491;p25"/>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2" name="Google Shape;492;p25"/>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3" name="Google Shape;493;p25"/>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4" name="Google Shape;494;p25"/>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5" name="Google Shape;495;p25"/>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6" name="Google Shape;496;p25"/>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7" name="Google Shape;497;p25"/>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8" name="Google Shape;498;p25"/>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9" name="Google Shape;499;p25"/>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0" name="Google Shape;500;p25"/>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1" name="Google Shape;501;p25"/>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2" name="Google Shape;502;p25"/>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3" name="Google Shape;503;p25"/>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4" name="Google Shape;504;p25"/>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5" name="Google Shape;505;p25"/>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6" name="Google Shape;506;p25"/>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7" name="Google Shape;507;p25"/>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8" name="Google Shape;508;p25"/>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9" name="Google Shape;509;p25"/>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0" name="Google Shape;510;p25"/>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1" name="Google Shape;511;p25"/>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2" name="Google Shape;512;p25"/>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3" name="Google Shape;513;p25"/>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4" name="Google Shape;514;p25"/>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5" name="Google Shape;515;p25"/>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6" name="Google Shape;516;p25"/>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7" name="Google Shape;517;p25"/>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8" name="Google Shape;518;p25"/>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9" name="Google Shape;519;p25"/>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0" name="Google Shape;520;p25"/>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1" name="Google Shape;521;p25"/>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2" name="Google Shape;522;p25"/>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3" name="Google Shape;523;p25"/>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4" name="Google Shape;524;p25"/>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5" name="Google Shape;525;p25"/>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6" name="Google Shape;526;p25"/>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527" name="Google Shape;527;p25"/>
          <p:cNvPicPr preferRelativeResize="0"/>
          <p:nvPr/>
        </p:nvPicPr>
        <p:blipFill rotWithShape="1">
          <a:blip r:embed="rId2">
            <a:alphaModFix/>
          </a:blip>
          <a:srcRect/>
          <a:stretch/>
        </p:blipFill>
        <p:spPr>
          <a:xfrm>
            <a:off x="527336" y="106519"/>
            <a:ext cx="2069886" cy="1034943"/>
          </a:xfrm>
          <a:prstGeom prst="rect">
            <a:avLst/>
          </a:prstGeom>
          <a:noFill/>
          <a:ln>
            <a:noFill/>
          </a:ln>
        </p:spPr>
      </p:pic>
    </p:spTree>
    <p:extLst>
      <p:ext uri="{BB962C8B-B14F-4D97-AF65-F5344CB8AC3E}">
        <p14:creationId xmlns:p14="http://schemas.microsoft.com/office/powerpoint/2010/main" val="298318856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rgbClr val="E36C09"/>
        </a:solidFill>
        <a:effectLst/>
      </p:bgPr>
    </p:bg>
    <p:spTree>
      <p:nvGrpSpPr>
        <p:cNvPr id="1" name="Shape 528"/>
        <p:cNvGrpSpPr/>
        <p:nvPr/>
      </p:nvGrpSpPr>
      <p:grpSpPr>
        <a:xfrm>
          <a:off x="0" y="0"/>
          <a:ext cx="0" cy="0"/>
          <a:chOff x="0" y="0"/>
          <a:chExt cx="0" cy="0"/>
        </a:xfrm>
      </p:grpSpPr>
      <p:grpSp>
        <p:nvGrpSpPr>
          <p:cNvPr id="529" name="Google Shape;529;p26"/>
          <p:cNvGrpSpPr/>
          <p:nvPr/>
        </p:nvGrpSpPr>
        <p:grpSpPr>
          <a:xfrm>
            <a:off x="395894" y="219519"/>
            <a:ext cx="11613234" cy="6240131"/>
            <a:chOff x="395894" y="219519"/>
            <a:chExt cx="8518865" cy="4788281"/>
          </a:xfrm>
        </p:grpSpPr>
        <p:sp>
          <p:nvSpPr>
            <p:cNvPr id="530" name="Google Shape;530;p2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531" name="Google Shape;531;p26"/>
            <p:cNvGrpSpPr/>
            <p:nvPr/>
          </p:nvGrpSpPr>
          <p:grpSpPr>
            <a:xfrm>
              <a:off x="8341543" y="2282008"/>
              <a:ext cx="569676" cy="380612"/>
              <a:chOff x="8341543" y="2282008"/>
              <a:chExt cx="569676" cy="380612"/>
            </a:xfrm>
          </p:grpSpPr>
          <p:sp>
            <p:nvSpPr>
              <p:cNvPr id="532" name="Google Shape;532;p2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3" name="Google Shape;533;p2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534" name="Google Shape;534;p2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535" name="Google Shape;535;p26"/>
            <p:cNvGrpSpPr/>
            <p:nvPr/>
          </p:nvGrpSpPr>
          <p:grpSpPr>
            <a:xfrm>
              <a:off x="8341543" y="1721094"/>
              <a:ext cx="569676" cy="380612"/>
              <a:chOff x="8341543" y="1721094"/>
              <a:chExt cx="569676" cy="380612"/>
            </a:xfrm>
          </p:grpSpPr>
          <p:sp>
            <p:nvSpPr>
              <p:cNvPr id="536" name="Google Shape;536;p2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7" name="Google Shape;537;p2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538" name="Google Shape;538;p26"/>
            <p:cNvGrpSpPr/>
            <p:nvPr/>
          </p:nvGrpSpPr>
          <p:grpSpPr>
            <a:xfrm>
              <a:off x="8346273" y="1183592"/>
              <a:ext cx="568486" cy="388014"/>
              <a:chOff x="8346273" y="1183592"/>
              <a:chExt cx="568486" cy="388014"/>
            </a:xfrm>
          </p:grpSpPr>
          <p:sp>
            <p:nvSpPr>
              <p:cNvPr id="539" name="Google Shape;539;p2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0" name="Google Shape;540;p2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541" name="Google Shape;541;p26"/>
            <p:cNvGrpSpPr/>
            <p:nvPr/>
          </p:nvGrpSpPr>
          <p:grpSpPr>
            <a:xfrm>
              <a:off x="8341543" y="606635"/>
              <a:ext cx="569676" cy="388014"/>
              <a:chOff x="8341543" y="606635"/>
              <a:chExt cx="569676" cy="388014"/>
            </a:xfrm>
          </p:grpSpPr>
          <p:sp>
            <p:nvSpPr>
              <p:cNvPr id="542" name="Google Shape;542;p2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3" name="Google Shape;543;p2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544" name="Google Shape;544;p26"/>
            <p:cNvGrpSpPr/>
            <p:nvPr/>
          </p:nvGrpSpPr>
          <p:grpSpPr>
            <a:xfrm>
              <a:off x="8341543" y="2842933"/>
              <a:ext cx="569676" cy="380612"/>
              <a:chOff x="8341543" y="2282008"/>
              <a:chExt cx="569676" cy="380612"/>
            </a:xfrm>
          </p:grpSpPr>
          <p:sp>
            <p:nvSpPr>
              <p:cNvPr id="545" name="Google Shape;545;p2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6" name="Google Shape;546;p2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547" name="Google Shape;547;p26"/>
            <p:cNvGrpSpPr/>
            <p:nvPr/>
          </p:nvGrpSpPr>
          <p:grpSpPr>
            <a:xfrm>
              <a:off x="8341543" y="3403858"/>
              <a:ext cx="569676" cy="380612"/>
              <a:chOff x="8341543" y="2282008"/>
              <a:chExt cx="569676" cy="380612"/>
            </a:xfrm>
          </p:grpSpPr>
          <p:sp>
            <p:nvSpPr>
              <p:cNvPr id="548" name="Google Shape;548;p2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9" name="Google Shape;549;p2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550" name="Google Shape;550;p2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1" name="Google Shape;551;p2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552" name="Google Shape;552;p26"/>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3" name="Google Shape;553;p26"/>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4" name="Google Shape;554;p26"/>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5" name="Google Shape;555;p26"/>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6" name="Google Shape;556;p26"/>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7" name="Google Shape;557;p26"/>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8" name="Google Shape;558;p26"/>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9" name="Google Shape;559;p26"/>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0" name="Google Shape;560;p26"/>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1" name="Google Shape;561;p26"/>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2" name="Google Shape;562;p26"/>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3" name="Google Shape;563;p26"/>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4" name="Google Shape;564;p26"/>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5" name="Google Shape;565;p26"/>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6" name="Google Shape;566;p26"/>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7" name="Google Shape;567;p26"/>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8" name="Google Shape;568;p26"/>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9" name="Google Shape;569;p26"/>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0" name="Google Shape;570;p26"/>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1" name="Google Shape;571;p26"/>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2" name="Google Shape;572;p26"/>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3" name="Google Shape;573;p26"/>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4" name="Google Shape;574;p26"/>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5" name="Google Shape;575;p26"/>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6" name="Google Shape;576;p26"/>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7" name="Google Shape;577;p26"/>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8" name="Google Shape;578;p26"/>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9" name="Google Shape;579;p26"/>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0" name="Google Shape;580;p26"/>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1" name="Google Shape;581;p26"/>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2" name="Google Shape;582;p26"/>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3" name="Google Shape;583;p26"/>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4" name="Google Shape;584;p26"/>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5" name="Google Shape;585;p26"/>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6" name="Google Shape;586;p26"/>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7" name="Google Shape;587;p26"/>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8" name="Google Shape;588;p26"/>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9" name="Google Shape;589;p26"/>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0" name="Google Shape;590;p26"/>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1" name="Google Shape;591;p26"/>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2" name="Google Shape;592;p26"/>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3" name="Google Shape;593;p26"/>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4" name="Google Shape;594;p26"/>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5" name="Google Shape;595;p26"/>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6" name="Google Shape;596;p26"/>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7" name="Google Shape;597;p26"/>
          <p:cNvSpPr/>
          <p:nvPr/>
        </p:nvSpPr>
        <p:spPr>
          <a:xfrm rot="126755">
            <a:off x="3091462" y="1090110"/>
            <a:ext cx="5550035" cy="4730758"/>
          </a:xfrm>
          <a:prstGeom prst="rect">
            <a:avLst/>
          </a:prstGeom>
          <a:solidFill>
            <a:srgbClr val="FBD4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8" name="Google Shape;598;p26"/>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B2A0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9" name="Google Shape;599;p26"/>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0" name="Google Shape;600;p26"/>
          <p:cNvSpPr txBox="1"/>
          <p:nvPr/>
        </p:nvSpPr>
        <p:spPr>
          <a:xfrm>
            <a:off x="3558840" y="1522374"/>
            <a:ext cx="4518031"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C00000"/>
                </a:solidFill>
                <a:effectLst/>
                <a:uLnTx/>
                <a:uFillTx/>
                <a:latin typeface="Cookie"/>
                <a:ea typeface="Cookie"/>
                <a:cs typeface="Cookie"/>
                <a:sym typeface="Cookie"/>
              </a:rPr>
              <a:t>HOẠT ĐỘNG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1" name="Google Shape;601;p26"/>
          <p:cNvGrpSpPr/>
          <p:nvPr/>
        </p:nvGrpSpPr>
        <p:grpSpPr>
          <a:xfrm>
            <a:off x="7672546" y="3622312"/>
            <a:ext cx="1309691" cy="2486166"/>
            <a:chOff x="961250" y="234750"/>
            <a:chExt cx="1222525" cy="2320700"/>
          </a:xfrm>
        </p:grpSpPr>
        <p:sp>
          <p:nvSpPr>
            <p:cNvPr id="602" name="Google Shape;602;p26"/>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3" name="Google Shape;603;p26"/>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4" name="Google Shape;604;p26"/>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5" name="Google Shape;605;p26"/>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6" name="Google Shape;606;p26"/>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7" name="Google Shape;607;p26"/>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8" name="Google Shape;608;p26"/>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9" name="Google Shape;609;p26"/>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0" name="Google Shape;610;p26"/>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1" name="Google Shape;611;p26"/>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2" name="Google Shape;612;p26"/>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3" name="Google Shape;613;p26"/>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4" name="Google Shape;614;p26"/>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5" name="Google Shape;615;p26"/>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6" name="Google Shape;616;p26"/>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7" name="Google Shape;617;p26"/>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8" name="Google Shape;618;p26"/>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9" name="Google Shape;619;p26"/>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0" name="Google Shape;620;p26"/>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1" name="Google Shape;621;p26"/>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2" name="Google Shape;622;p26"/>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3" name="Google Shape;623;p26"/>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4" name="Google Shape;624;p26"/>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5" name="Google Shape;625;p26"/>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6" name="Google Shape;626;p26"/>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7" name="Google Shape;627;p26"/>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8" name="Google Shape;628;p26"/>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9" name="Google Shape;629;p26"/>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0" name="Google Shape;630;p26"/>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1" name="Google Shape;631;p26"/>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2" name="Google Shape;632;p26"/>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3" name="Google Shape;633;p26"/>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4" name="Google Shape;634;p26"/>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5" name="Google Shape;635;p26"/>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6" name="Google Shape;636;p26"/>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7" name="Google Shape;637;p26"/>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8" name="Google Shape;638;p26"/>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9" name="Google Shape;639;p26"/>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0" name="Google Shape;640;p26"/>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1" name="Google Shape;641;p26"/>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2" name="Google Shape;642;p26"/>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43" name="Google Shape;643;p26"/>
          <p:cNvGrpSpPr/>
          <p:nvPr/>
        </p:nvGrpSpPr>
        <p:grpSpPr>
          <a:xfrm>
            <a:off x="1030175" y="1581350"/>
            <a:ext cx="444275" cy="398525"/>
            <a:chOff x="2495125" y="2142250"/>
            <a:chExt cx="444275" cy="398525"/>
          </a:xfrm>
        </p:grpSpPr>
        <p:sp>
          <p:nvSpPr>
            <p:cNvPr id="644" name="Google Shape;644;p26"/>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5" name="Google Shape;645;p26"/>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46" name="Google Shape;646;p26"/>
          <p:cNvGrpSpPr/>
          <p:nvPr/>
        </p:nvGrpSpPr>
        <p:grpSpPr>
          <a:xfrm>
            <a:off x="10561107" y="5038641"/>
            <a:ext cx="291375" cy="281375"/>
            <a:chOff x="3243875" y="2372825"/>
            <a:chExt cx="291375" cy="281375"/>
          </a:xfrm>
        </p:grpSpPr>
        <p:sp>
          <p:nvSpPr>
            <p:cNvPr id="647" name="Google Shape;647;p2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8" name="Google Shape;648;p2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9" name="Google Shape;649;p2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0" name="Google Shape;650;p2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1" name="Google Shape;651;p2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2" name="Google Shape;652;p2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3" name="Google Shape;653;p2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4" name="Google Shape;654;p2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5" name="Google Shape;655;p2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6" name="Google Shape;656;p2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57" name="Google Shape;657;p26"/>
          <p:cNvGrpSpPr/>
          <p:nvPr/>
        </p:nvGrpSpPr>
        <p:grpSpPr>
          <a:xfrm>
            <a:off x="10778557" y="714860"/>
            <a:ext cx="166675" cy="168575"/>
            <a:chOff x="4954425" y="2036375"/>
            <a:chExt cx="166675" cy="168575"/>
          </a:xfrm>
        </p:grpSpPr>
        <p:sp>
          <p:nvSpPr>
            <p:cNvPr id="658" name="Google Shape;658;p2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9" name="Google Shape;659;p2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660" name="Google Shape;660;p26"/>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1" name="Google Shape;661;p26"/>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662" name="Google Shape;662;p26"/>
          <p:cNvGrpSpPr/>
          <p:nvPr/>
        </p:nvGrpSpPr>
        <p:grpSpPr>
          <a:xfrm>
            <a:off x="1274794" y="5541495"/>
            <a:ext cx="166675" cy="168575"/>
            <a:chOff x="4954425" y="2036375"/>
            <a:chExt cx="166675" cy="168575"/>
          </a:xfrm>
        </p:grpSpPr>
        <p:sp>
          <p:nvSpPr>
            <p:cNvPr id="663" name="Google Shape;663;p2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4" name="Google Shape;664;p2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399604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8"/>
                                        </p:tgtEl>
                                        <p:attrNameLst>
                                          <p:attrName>style.visibility</p:attrName>
                                        </p:attrNameLst>
                                      </p:cBhvr>
                                      <p:to>
                                        <p:strVal val="visible"/>
                                      </p:to>
                                    </p:set>
                                    <p:animEffect transition="in" filter="fade">
                                      <p:cBhvr>
                                        <p:cTn id="7" dur="500"/>
                                        <p:tgtEl>
                                          <p:spTgt spid="598"/>
                                        </p:tgtEl>
                                      </p:cBhvr>
                                    </p:animEffect>
                                  </p:childTnLst>
                                </p:cTn>
                              </p:par>
                              <p:par>
                                <p:cTn id="8" presetID="10" presetClass="entr" presetSubtype="0" fill="hold" nodeType="withEffect">
                                  <p:stCondLst>
                                    <p:cond delay="0"/>
                                  </p:stCondLst>
                                  <p:childTnLst>
                                    <p:set>
                                      <p:cBhvr>
                                        <p:cTn id="9" dur="1" fill="hold">
                                          <p:stCondLst>
                                            <p:cond delay="0"/>
                                          </p:stCondLst>
                                        </p:cTn>
                                        <p:tgtEl>
                                          <p:spTgt spid="599"/>
                                        </p:tgtEl>
                                        <p:attrNameLst>
                                          <p:attrName>style.visibility</p:attrName>
                                        </p:attrNameLst>
                                      </p:cBhvr>
                                      <p:to>
                                        <p:strVal val="visible"/>
                                      </p:to>
                                    </p:set>
                                    <p:animEffect transition="in" filter="fade">
                                      <p:cBhvr>
                                        <p:cTn id="10" dur="500"/>
                                        <p:tgtEl>
                                          <p:spTgt spid="59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97"/>
                                        </p:tgtEl>
                                        <p:attrNameLst>
                                          <p:attrName>style.visibility</p:attrName>
                                        </p:attrNameLst>
                                      </p:cBhvr>
                                      <p:to>
                                        <p:strVal val="visible"/>
                                      </p:to>
                                    </p:set>
                                    <p:animEffect transition="in" filter="fade">
                                      <p:cBhvr>
                                        <p:cTn id="14" dur="500"/>
                                        <p:tgtEl>
                                          <p:spTgt spid="597"/>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601"/>
                                        </p:tgtEl>
                                        <p:attrNameLst>
                                          <p:attrName>style.visibility</p:attrName>
                                        </p:attrNameLst>
                                      </p:cBhvr>
                                      <p:to>
                                        <p:strVal val="visible"/>
                                      </p:to>
                                    </p:set>
                                    <p:animEffect transition="in" filter="fade">
                                      <p:cBhvr>
                                        <p:cTn id="18" dur="1000"/>
                                        <p:tgtEl>
                                          <p:spTgt spid="601"/>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600"/>
                                        </p:tgtEl>
                                        <p:attrNameLst>
                                          <p:attrName>style.visibility</p:attrName>
                                        </p:attrNameLst>
                                      </p:cBhvr>
                                      <p:to>
                                        <p:strVal val="visible"/>
                                      </p:to>
                                    </p:set>
                                    <p:animEffect transition="in" filter="fade">
                                      <p:cBhvr>
                                        <p:cTn id="22" dur="500"/>
                                        <p:tgtEl>
                                          <p:spTgt spid="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12_Title and Content">
  <p:cSld name="12_Title and Content">
    <p:bg>
      <p:bgPr>
        <a:solidFill>
          <a:srgbClr val="E36C09"/>
        </a:solidFill>
        <a:effectLst/>
      </p:bgPr>
    </p:bg>
    <p:spTree>
      <p:nvGrpSpPr>
        <p:cNvPr id="1" name="Shape 665"/>
        <p:cNvGrpSpPr/>
        <p:nvPr/>
      </p:nvGrpSpPr>
      <p:grpSpPr>
        <a:xfrm>
          <a:off x="0" y="0"/>
          <a:ext cx="0" cy="0"/>
          <a:chOff x="0" y="0"/>
          <a:chExt cx="0" cy="0"/>
        </a:xfrm>
      </p:grpSpPr>
      <p:grpSp>
        <p:nvGrpSpPr>
          <p:cNvPr id="666" name="Google Shape;666;p27"/>
          <p:cNvGrpSpPr/>
          <p:nvPr/>
        </p:nvGrpSpPr>
        <p:grpSpPr>
          <a:xfrm>
            <a:off x="395894" y="219519"/>
            <a:ext cx="11613234" cy="6240131"/>
            <a:chOff x="395894" y="219519"/>
            <a:chExt cx="8518865" cy="4788281"/>
          </a:xfrm>
        </p:grpSpPr>
        <p:sp>
          <p:nvSpPr>
            <p:cNvPr id="667" name="Google Shape;667;p2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668" name="Google Shape;668;p27"/>
            <p:cNvGrpSpPr/>
            <p:nvPr/>
          </p:nvGrpSpPr>
          <p:grpSpPr>
            <a:xfrm>
              <a:off x="8341543" y="2282008"/>
              <a:ext cx="569676" cy="380612"/>
              <a:chOff x="8341543" y="2282008"/>
              <a:chExt cx="569676" cy="380612"/>
            </a:xfrm>
          </p:grpSpPr>
          <p:sp>
            <p:nvSpPr>
              <p:cNvPr id="669" name="Google Shape;669;p2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0" name="Google Shape;670;p2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671" name="Google Shape;671;p2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672" name="Google Shape;672;p27"/>
            <p:cNvGrpSpPr/>
            <p:nvPr/>
          </p:nvGrpSpPr>
          <p:grpSpPr>
            <a:xfrm>
              <a:off x="8341543" y="1721094"/>
              <a:ext cx="569676" cy="380612"/>
              <a:chOff x="8341543" y="1721094"/>
              <a:chExt cx="569676" cy="380612"/>
            </a:xfrm>
          </p:grpSpPr>
          <p:sp>
            <p:nvSpPr>
              <p:cNvPr id="673" name="Google Shape;673;p2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4" name="Google Shape;674;p2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75" name="Google Shape;675;p27"/>
            <p:cNvGrpSpPr/>
            <p:nvPr/>
          </p:nvGrpSpPr>
          <p:grpSpPr>
            <a:xfrm>
              <a:off x="8346273" y="1183592"/>
              <a:ext cx="568486" cy="388014"/>
              <a:chOff x="8346273" y="1183592"/>
              <a:chExt cx="568486" cy="388014"/>
            </a:xfrm>
          </p:grpSpPr>
          <p:sp>
            <p:nvSpPr>
              <p:cNvPr id="676" name="Google Shape;676;p2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7" name="Google Shape;677;p2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78" name="Google Shape;678;p27"/>
            <p:cNvGrpSpPr/>
            <p:nvPr/>
          </p:nvGrpSpPr>
          <p:grpSpPr>
            <a:xfrm>
              <a:off x="8341543" y="606635"/>
              <a:ext cx="569676" cy="388014"/>
              <a:chOff x="8341543" y="606635"/>
              <a:chExt cx="569676" cy="388014"/>
            </a:xfrm>
          </p:grpSpPr>
          <p:sp>
            <p:nvSpPr>
              <p:cNvPr id="679" name="Google Shape;679;p2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0" name="Google Shape;680;p2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81" name="Google Shape;681;p27"/>
            <p:cNvGrpSpPr/>
            <p:nvPr/>
          </p:nvGrpSpPr>
          <p:grpSpPr>
            <a:xfrm>
              <a:off x="8341543" y="2842933"/>
              <a:ext cx="569676" cy="380612"/>
              <a:chOff x="8341543" y="2282008"/>
              <a:chExt cx="569676" cy="380612"/>
            </a:xfrm>
          </p:grpSpPr>
          <p:sp>
            <p:nvSpPr>
              <p:cNvPr id="682" name="Google Shape;682;p2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3" name="Google Shape;683;p2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84" name="Google Shape;684;p27"/>
            <p:cNvGrpSpPr/>
            <p:nvPr/>
          </p:nvGrpSpPr>
          <p:grpSpPr>
            <a:xfrm>
              <a:off x="8341543" y="3403858"/>
              <a:ext cx="569676" cy="380612"/>
              <a:chOff x="8341543" y="2282008"/>
              <a:chExt cx="569676" cy="380612"/>
            </a:xfrm>
          </p:grpSpPr>
          <p:sp>
            <p:nvSpPr>
              <p:cNvPr id="685" name="Google Shape;685;p2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6" name="Google Shape;686;p2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687" name="Google Shape;687;p2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8" name="Google Shape;688;p2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689" name="Google Shape;689;p27"/>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0" name="Google Shape;690;p27"/>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1" name="Google Shape;691;p27"/>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2" name="Google Shape;692;p27"/>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3" name="Google Shape;693;p27"/>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4" name="Google Shape;694;p27"/>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5" name="Google Shape;695;p27"/>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6" name="Google Shape;696;p27"/>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7" name="Google Shape;697;p27"/>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8" name="Google Shape;698;p27"/>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9" name="Google Shape;699;p27"/>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0" name="Google Shape;700;p27"/>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1" name="Google Shape;701;p27"/>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2" name="Google Shape;702;p27"/>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3" name="Google Shape;703;p27"/>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4" name="Google Shape;704;p27"/>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5" name="Google Shape;705;p27"/>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6" name="Google Shape;706;p27"/>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7" name="Google Shape;707;p27"/>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8" name="Google Shape;708;p27"/>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9" name="Google Shape;709;p27"/>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0" name="Google Shape;710;p27"/>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1" name="Google Shape;711;p27"/>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2" name="Google Shape;712;p27"/>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3" name="Google Shape;713;p27"/>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4" name="Google Shape;714;p27"/>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5" name="Google Shape;715;p27"/>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6" name="Google Shape;716;p27"/>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7" name="Google Shape;717;p27"/>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8" name="Google Shape;718;p27"/>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9" name="Google Shape;719;p27"/>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0" name="Google Shape;720;p27"/>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1" name="Google Shape;721;p27"/>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2" name="Google Shape;722;p27"/>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3" name="Google Shape;723;p27"/>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4" name="Google Shape;724;p27"/>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5" name="Google Shape;725;p27"/>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6" name="Google Shape;726;p27"/>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7" name="Google Shape;727;p27"/>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8" name="Google Shape;728;p27"/>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9" name="Google Shape;729;p27"/>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0" name="Google Shape;730;p27"/>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1" name="Google Shape;731;p27"/>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2" name="Google Shape;732;p27"/>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3" name="Google Shape;733;p27"/>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27772393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002060"/>
        </a:solidFill>
        <a:effectLst/>
      </p:bgPr>
    </p:bg>
    <p:spTree>
      <p:nvGrpSpPr>
        <p:cNvPr id="1" name="Shape 1094"/>
        <p:cNvGrpSpPr/>
        <p:nvPr/>
      </p:nvGrpSpPr>
      <p:grpSpPr>
        <a:xfrm>
          <a:off x="0" y="0"/>
          <a:ext cx="0" cy="0"/>
          <a:chOff x="0" y="0"/>
          <a:chExt cx="0" cy="0"/>
        </a:xfrm>
      </p:grpSpPr>
      <p:grpSp>
        <p:nvGrpSpPr>
          <p:cNvPr id="1095" name="Google Shape;1095;p30"/>
          <p:cNvGrpSpPr/>
          <p:nvPr/>
        </p:nvGrpSpPr>
        <p:grpSpPr>
          <a:xfrm>
            <a:off x="395894" y="219519"/>
            <a:ext cx="11613234" cy="6240131"/>
            <a:chOff x="395894" y="219519"/>
            <a:chExt cx="8518865" cy="4788281"/>
          </a:xfrm>
        </p:grpSpPr>
        <p:sp>
          <p:nvSpPr>
            <p:cNvPr id="1096" name="Google Shape;1096;p3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097" name="Google Shape;1097;p30"/>
            <p:cNvGrpSpPr/>
            <p:nvPr/>
          </p:nvGrpSpPr>
          <p:grpSpPr>
            <a:xfrm>
              <a:off x="8341543" y="2282008"/>
              <a:ext cx="569676" cy="380612"/>
              <a:chOff x="8341543" y="2282008"/>
              <a:chExt cx="569676" cy="380612"/>
            </a:xfrm>
          </p:grpSpPr>
          <p:sp>
            <p:nvSpPr>
              <p:cNvPr id="1098" name="Google Shape;1098;p3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99" name="Google Shape;1099;p3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00" name="Google Shape;1100;p3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101" name="Google Shape;1101;p30"/>
            <p:cNvGrpSpPr/>
            <p:nvPr/>
          </p:nvGrpSpPr>
          <p:grpSpPr>
            <a:xfrm>
              <a:off x="8341543" y="1721094"/>
              <a:ext cx="569676" cy="380612"/>
              <a:chOff x="8341543" y="1721094"/>
              <a:chExt cx="569676" cy="380612"/>
            </a:xfrm>
          </p:grpSpPr>
          <p:sp>
            <p:nvSpPr>
              <p:cNvPr id="1102" name="Google Shape;1102;p3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03" name="Google Shape;1103;p3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104" name="Google Shape;1104;p30"/>
            <p:cNvGrpSpPr/>
            <p:nvPr/>
          </p:nvGrpSpPr>
          <p:grpSpPr>
            <a:xfrm>
              <a:off x="8346273" y="1183592"/>
              <a:ext cx="568486" cy="388014"/>
              <a:chOff x="8346273" y="1183592"/>
              <a:chExt cx="568486" cy="388014"/>
            </a:xfrm>
          </p:grpSpPr>
          <p:sp>
            <p:nvSpPr>
              <p:cNvPr id="1105" name="Google Shape;1105;p3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06" name="Google Shape;1106;p3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107" name="Google Shape;1107;p30"/>
            <p:cNvGrpSpPr/>
            <p:nvPr/>
          </p:nvGrpSpPr>
          <p:grpSpPr>
            <a:xfrm>
              <a:off x="8341543" y="606635"/>
              <a:ext cx="569676" cy="388014"/>
              <a:chOff x="8341543" y="606635"/>
              <a:chExt cx="569676" cy="388014"/>
            </a:xfrm>
          </p:grpSpPr>
          <p:sp>
            <p:nvSpPr>
              <p:cNvPr id="1108" name="Google Shape;1108;p3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09" name="Google Shape;1109;p3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110" name="Google Shape;1110;p30"/>
            <p:cNvGrpSpPr/>
            <p:nvPr/>
          </p:nvGrpSpPr>
          <p:grpSpPr>
            <a:xfrm>
              <a:off x="8341543" y="2842933"/>
              <a:ext cx="569676" cy="380612"/>
              <a:chOff x="8341543" y="2282008"/>
              <a:chExt cx="569676" cy="380612"/>
            </a:xfrm>
          </p:grpSpPr>
          <p:sp>
            <p:nvSpPr>
              <p:cNvPr id="1111" name="Google Shape;1111;p3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12" name="Google Shape;1112;p3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113" name="Google Shape;1113;p30"/>
            <p:cNvGrpSpPr/>
            <p:nvPr/>
          </p:nvGrpSpPr>
          <p:grpSpPr>
            <a:xfrm>
              <a:off x="8341543" y="3403858"/>
              <a:ext cx="569676" cy="380612"/>
              <a:chOff x="8341543" y="2282008"/>
              <a:chExt cx="569676" cy="380612"/>
            </a:xfrm>
          </p:grpSpPr>
          <p:sp>
            <p:nvSpPr>
              <p:cNvPr id="1114" name="Google Shape;1114;p3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15" name="Google Shape;1115;p3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16" name="Google Shape;1116;p3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17" name="Google Shape;1117;p3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118" name="Google Shape;1118;p30"/>
          <p:cNvGrpSpPr/>
          <p:nvPr/>
        </p:nvGrpSpPr>
        <p:grpSpPr>
          <a:xfrm>
            <a:off x="989192" y="5645930"/>
            <a:ext cx="615189" cy="535538"/>
            <a:chOff x="2495125" y="2142250"/>
            <a:chExt cx="444275" cy="398525"/>
          </a:xfrm>
        </p:grpSpPr>
        <p:sp>
          <p:nvSpPr>
            <p:cNvPr id="1119" name="Google Shape;1119;p30"/>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0" name="Google Shape;1120;p30"/>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121" name="Google Shape;1121;p30"/>
          <p:cNvGrpSpPr/>
          <p:nvPr/>
        </p:nvGrpSpPr>
        <p:grpSpPr>
          <a:xfrm>
            <a:off x="10177821" y="427685"/>
            <a:ext cx="403468" cy="378112"/>
            <a:chOff x="3243875" y="2372825"/>
            <a:chExt cx="291375" cy="281375"/>
          </a:xfrm>
        </p:grpSpPr>
        <p:sp>
          <p:nvSpPr>
            <p:cNvPr id="1122" name="Google Shape;1122;p30"/>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3" name="Google Shape;1123;p30"/>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4" name="Google Shape;1124;p30"/>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5" name="Google Shape;1125;p30"/>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6" name="Google Shape;1126;p30"/>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7" name="Google Shape;1127;p30"/>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8" name="Google Shape;1128;p30"/>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9" name="Google Shape;1129;p30"/>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0" name="Google Shape;1130;p30"/>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1" name="Google Shape;1131;p30"/>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132" name="Google Shape;1132;p30"/>
          <p:cNvGrpSpPr/>
          <p:nvPr/>
        </p:nvGrpSpPr>
        <p:grpSpPr>
          <a:xfrm>
            <a:off x="11004071" y="1043373"/>
            <a:ext cx="230796" cy="226531"/>
            <a:chOff x="4954425" y="2036375"/>
            <a:chExt cx="166675" cy="168575"/>
          </a:xfrm>
        </p:grpSpPr>
        <p:sp>
          <p:nvSpPr>
            <p:cNvPr id="1133" name="Google Shape;1133;p3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4" name="Google Shape;1134;p3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35" name="Google Shape;1135;p30"/>
          <p:cNvSpPr/>
          <p:nvPr/>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6" name="Google Shape;1136;p30"/>
          <p:cNvSpPr/>
          <p:nvPr/>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137" name="Google Shape;1137;p30"/>
          <p:cNvGrpSpPr/>
          <p:nvPr/>
        </p:nvGrpSpPr>
        <p:grpSpPr>
          <a:xfrm>
            <a:off x="817359" y="5192331"/>
            <a:ext cx="230796" cy="226531"/>
            <a:chOff x="4954425" y="2036375"/>
            <a:chExt cx="166675" cy="168575"/>
          </a:xfrm>
        </p:grpSpPr>
        <p:sp>
          <p:nvSpPr>
            <p:cNvPr id="1138" name="Google Shape;1138;p3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9" name="Google Shape;1139;p3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40" name="Google Shape;1140;p30"/>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1" name="Google Shape;1141;p30"/>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2" name="Google Shape;1142;p30"/>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3" name="Google Shape;1143;p30"/>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4" name="Google Shape;1144;p30"/>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5" name="Google Shape;1145;p30"/>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6" name="Google Shape;1146;p30"/>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7" name="Google Shape;1147;p30"/>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8" name="Google Shape;1148;p30"/>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9" name="Google Shape;1149;p30"/>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0" name="Google Shape;1150;p30"/>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1" name="Google Shape;1151;p30"/>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2" name="Google Shape;1152;p30"/>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3" name="Google Shape;1153;p30"/>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4" name="Google Shape;1154;p30"/>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5" name="Google Shape;1155;p30"/>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6" name="Google Shape;1156;p30"/>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7" name="Google Shape;1157;p30"/>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8" name="Google Shape;1158;p30"/>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9" name="Google Shape;1159;p30"/>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0" name="Google Shape;1160;p30"/>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1" name="Google Shape;1161;p30"/>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2" name="Google Shape;1162;p30"/>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3" name="Google Shape;1163;p30"/>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4" name="Google Shape;1164;p30"/>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5" name="Google Shape;1165;p30"/>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6" name="Google Shape;1166;p30"/>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7" name="Google Shape;1167;p30"/>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8" name="Google Shape;1168;p30"/>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9" name="Google Shape;1169;p30"/>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0" name="Google Shape;1170;p30"/>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1" name="Google Shape;1171;p30"/>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2" name="Google Shape;1172;p30"/>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3" name="Google Shape;1173;p30"/>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4" name="Google Shape;1174;p30"/>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5" name="Google Shape;1175;p30"/>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6" name="Google Shape;1176;p30"/>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7" name="Google Shape;1177;p30"/>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8" name="Google Shape;1178;p30"/>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9" name="Google Shape;1179;p30"/>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0" name="Google Shape;1180;p30"/>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1" name="Google Shape;1181;p30"/>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2" name="Google Shape;1182;p30"/>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3" name="Google Shape;1183;p30"/>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4" name="Google Shape;1184;p30"/>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185" name="Google Shape;1185;p30"/>
          <p:cNvGrpSpPr/>
          <p:nvPr/>
        </p:nvGrpSpPr>
        <p:grpSpPr>
          <a:xfrm>
            <a:off x="745412" y="1491606"/>
            <a:ext cx="9867486" cy="4773077"/>
            <a:chOff x="623255" y="927125"/>
            <a:chExt cx="7691377" cy="3871900"/>
          </a:xfrm>
        </p:grpSpPr>
        <p:sp>
          <p:nvSpPr>
            <p:cNvPr id="1186" name="Google Shape;1186;p30"/>
            <p:cNvSpPr/>
            <p:nvPr/>
          </p:nvSpPr>
          <p:spPr>
            <a:xfrm>
              <a:off x="2977025" y="927125"/>
              <a:ext cx="3134100" cy="1481700"/>
            </a:xfrm>
            <a:prstGeom prst="ellipse">
              <a:avLst/>
            </a:prstGeom>
            <a:solidFill>
              <a:srgbClr val="318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187" name="Google Shape;1187;p30"/>
            <p:cNvGrpSpPr/>
            <p:nvPr/>
          </p:nvGrpSpPr>
          <p:grpSpPr>
            <a:xfrm>
              <a:off x="623255" y="973375"/>
              <a:ext cx="7691377" cy="3825650"/>
              <a:chOff x="623255" y="973375"/>
              <a:chExt cx="7691377" cy="3825650"/>
            </a:xfrm>
          </p:grpSpPr>
          <p:sp>
            <p:nvSpPr>
              <p:cNvPr id="1188" name="Google Shape;1188;p30"/>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solidFill>
                <a:srgbClr val="318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9" name="Google Shape;1189;p30"/>
              <p:cNvSpPr/>
              <p:nvPr/>
            </p:nvSpPr>
            <p:spPr>
              <a:xfrm>
                <a:off x="1878425" y="1185100"/>
                <a:ext cx="2028300" cy="1403400"/>
              </a:xfrm>
              <a:prstGeom prst="ellipse">
                <a:avLst/>
              </a:prstGeom>
              <a:solidFill>
                <a:srgbClr val="318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0" name="Google Shape;1190;p30"/>
              <p:cNvSpPr/>
              <p:nvPr/>
            </p:nvSpPr>
            <p:spPr>
              <a:xfrm>
                <a:off x="5585525" y="3231300"/>
                <a:ext cx="2028300" cy="1403400"/>
              </a:xfrm>
              <a:prstGeom prst="ellipse">
                <a:avLst/>
              </a:prstGeom>
              <a:solidFill>
                <a:srgbClr val="318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1191" name="Google Shape;1191;p30"/>
          <p:cNvGrpSpPr/>
          <p:nvPr/>
        </p:nvGrpSpPr>
        <p:grpSpPr>
          <a:xfrm>
            <a:off x="8391927" y="4047629"/>
            <a:ext cx="2301387" cy="1593766"/>
            <a:chOff x="4799733" y="3457797"/>
            <a:chExt cx="2301387" cy="1593766"/>
          </a:xfrm>
        </p:grpSpPr>
        <p:sp>
          <p:nvSpPr>
            <p:cNvPr id="1192" name="Google Shape;1192;p30"/>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3" name="Google Shape;1193;p30"/>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4" name="Google Shape;1194;p30"/>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5" name="Google Shape;1195;p30"/>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6" name="Google Shape;1196;p30"/>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7" name="Google Shape;1197;p30"/>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8" name="Google Shape;1198;p30"/>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9" name="Google Shape;1199;p30"/>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0" name="Google Shape;1200;p30"/>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1" name="Google Shape;1201;p30"/>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2" name="Google Shape;1202;p30"/>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3" name="Google Shape;1203;p30"/>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4" name="Google Shape;1204;p30"/>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5" name="Google Shape;1205;p30"/>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6" name="Google Shape;1206;p30"/>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7" name="Google Shape;1207;p30"/>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8" name="Google Shape;1208;p30"/>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9" name="Google Shape;1209;p30"/>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0" name="Google Shape;1210;p30"/>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1" name="Google Shape;1211;p30"/>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2" name="Google Shape;1212;p30"/>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3" name="Google Shape;1213;p30"/>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4" name="Google Shape;1214;p30"/>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5" name="Google Shape;1215;p30"/>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6" name="Google Shape;1216;p30"/>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7" name="Google Shape;1217;p30"/>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8" name="Google Shape;1218;p30"/>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9" name="Google Shape;1219;p30"/>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0" name="Google Shape;1220;p30"/>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1" name="Google Shape;1221;p30"/>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2" name="Google Shape;1222;p30"/>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3" name="Google Shape;1223;p30"/>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4" name="Google Shape;1224;p30"/>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5" name="Google Shape;1225;p30"/>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6" name="Google Shape;1226;p30"/>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7" name="Google Shape;1227;p30"/>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8" name="Google Shape;1228;p30"/>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9" name="Google Shape;1229;p30"/>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0" name="Google Shape;1230;p30"/>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1" name="Google Shape;1231;p30"/>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2" name="Google Shape;1232;p30"/>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3" name="Google Shape;1233;p30"/>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4" name="Google Shape;1234;p30"/>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5" name="Google Shape;1235;p30"/>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6" name="Google Shape;1236;p30"/>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7" name="Google Shape;1237;p30"/>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8" name="Google Shape;1238;p30"/>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9" name="Google Shape;1239;p30"/>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0" name="Google Shape;1240;p30"/>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1" name="Google Shape;1241;p30"/>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2" name="Google Shape;1242;p30"/>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3" name="Google Shape;1243;p30"/>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4" name="Google Shape;1244;p30"/>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5" name="Google Shape;1245;p30"/>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6" name="Google Shape;1246;p30"/>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7" name="Google Shape;1247;p30"/>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248" name="Google Shape;1248;p30"/>
          <p:cNvGrpSpPr/>
          <p:nvPr/>
        </p:nvGrpSpPr>
        <p:grpSpPr>
          <a:xfrm>
            <a:off x="1598355" y="3608289"/>
            <a:ext cx="2204156" cy="2018295"/>
            <a:chOff x="1598355" y="3608289"/>
            <a:chExt cx="2204156" cy="2018295"/>
          </a:xfrm>
        </p:grpSpPr>
        <p:grpSp>
          <p:nvGrpSpPr>
            <p:cNvPr id="1249" name="Google Shape;1249;p30"/>
            <p:cNvGrpSpPr/>
            <p:nvPr/>
          </p:nvGrpSpPr>
          <p:grpSpPr>
            <a:xfrm>
              <a:off x="1598355" y="4368136"/>
              <a:ext cx="868989" cy="1258447"/>
              <a:chOff x="3235834" y="3793115"/>
              <a:chExt cx="868989" cy="1258447"/>
            </a:xfrm>
          </p:grpSpPr>
          <p:sp>
            <p:nvSpPr>
              <p:cNvPr id="1250" name="Google Shape;1250;p30"/>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251" name="Google Shape;1251;p30"/>
              <p:cNvGrpSpPr/>
              <p:nvPr/>
            </p:nvGrpSpPr>
            <p:grpSpPr>
              <a:xfrm>
                <a:off x="3235834" y="3793115"/>
                <a:ext cx="865418" cy="1258447"/>
                <a:chOff x="3235834" y="3793115"/>
                <a:chExt cx="865418" cy="1258447"/>
              </a:xfrm>
            </p:grpSpPr>
            <p:sp>
              <p:nvSpPr>
                <p:cNvPr id="1252" name="Google Shape;1252;p30"/>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3" name="Google Shape;1253;p30"/>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4" name="Google Shape;1254;p30"/>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5" name="Google Shape;1255;p30"/>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6" name="Google Shape;1256;p30"/>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7" name="Google Shape;1257;p30"/>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8" name="Google Shape;1258;p30"/>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9" name="Google Shape;1259;p30"/>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0" name="Google Shape;1260;p30"/>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1" name="Google Shape;1261;p30"/>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2" name="Google Shape;1262;p30"/>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3" name="Google Shape;1263;p30"/>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4" name="Google Shape;1264;p30"/>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5" name="Google Shape;1265;p30"/>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6" name="Google Shape;1266;p30"/>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7" name="Google Shape;1267;p30"/>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8" name="Google Shape;1268;p30"/>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9" name="Google Shape;1269;p30"/>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0" name="Google Shape;1270;p30"/>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1" name="Google Shape;1271;p30"/>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2" name="Google Shape;1272;p30"/>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3" name="Google Shape;1273;p30"/>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4" name="Google Shape;1274;p30"/>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5" name="Google Shape;1275;p30"/>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
          <p:nvSpPr>
            <p:cNvPr id="1276" name="Google Shape;1276;p30"/>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7" name="Google Shape;1277;p30"/>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8" name="Google Shape;1278;p30"/>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9" name="Google Shape;1279;p30"/>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0" name="Google Shape;1280;p30"/>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1" name="Google Shape;1281;p30"/>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2" name="Google Shape;1282;p30"/>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3" name="Google Shape;1283;p30"/>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4" name="Google Shape;1284;p30"/>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5" name="Google Shape;1285;p30"/>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6" name="Google Shape;1286;p30"/>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7" name="Google Shape;1287;p30"/>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8" name="Google Shape;1288;p30"/>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9" name="Google Shape;1289;p30"/>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0" name="Google Shape;1290;p30"/>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1" name="Google Shape;1291;p30"/>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2" name="Google Shape;1292;p30"/>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3" name="Google Shape;1293;p30"/>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4" name="Google Shape;1294;p30"/>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5" name="Google Shape;1295;p30"/>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6" name="Google Shape;1296;p30"/>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7" name="Google Shape;1297;p30"/>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8" name="Google Shape;1298;p30"/>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9" name="Google Shape;1299;p30"/>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0" name="Google Shape;1300;p30"/>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1" name="Google Shape;1301;p30"/>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2" name="Google Shape;1302;p30"/>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3" name="Google Shape;1303;p30"/>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4" name="Google Shape;1304;p30"/>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5" name="Google Shape;1305;p30"/>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6" name="Google Shape;1306;p30"/>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7" name="Google Shape;1307;p30"/>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8" name="Google Shape;1308;p30"/>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9" name="Google Shape;1309;p30"/>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0" name="Google Shape;1310;p30"/>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1" name="Google Shape;1311;p30"/>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2" name="Google Shape;1312;p30"/>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3" name="Google Shape;1313;p30"/>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4" name="Google Shape;1314;p30"/>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5" name="Google Shape;1315;p30"/>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316" name="Google Shape;1316;p30"/>
            <p:cNvGrpSpPr/>
            <p:nvPr/>
          </p:nvGrpSpPr>
          <p:grpSpPr>
            <a:xfrm>
              <a:off x="3041664" y="5111577"/>
              <a:ext cx="320455" cy="156580"/>
              <a:chOff x="2774143" y="4536556"/>
              <a:chExt cx="320455" cy="156580"/>
            </a:xfrm>
          </p:grpSpPr>
          <p:sp>
            <p:nvSpPr>
              <p:cNvPr id="1317" name="Google Shape;1317;p30"/>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8" name="Google Shape;1318;p30"/>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9" name="Google Shape;1319;p30"/>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320" name="Google Shape;1320;p30"/>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321" name="Google Shape;1321;p30"/>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322" name="Google Shape;1322;p30"/>
          <p:cNvGrpSpPr/>
          <p:nvPr/>
        </p:nvGrpSpPr>
        <p:grpSpPr>
          <a:xfrm>
            <a:off x="1524301" y="5626805"/>
            <a:ext cx="9320239" cy="1231194"/>
            <a:chOff x="1524301" y="5626805"/>
            <a:chExt cx="9320239" cy="1231194"/>
          </a:xfrm>
        </p:grpSpPr>
        <p:sp>
          <p:nvSpPr>
            <p:cNvPr id="1323" name="Google Shape;1323;p30"/>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324" name="Google Shape;1324;p30"/>
            <p:cNvGrpSpPr/>
            <p:nvPr/>
          </p:nvGrpSpPr>
          <p:grpSpPr>
            <a:xfrm>
              <a:off x="1524301" y="5626805"/>
              <a:ext cx="9320239" cy="1231194"/>
              <a:chOff x="929285" y="5051507"/>
              <a:chExt cx="7315206" cy="1231194"/>
            </a:xfrm>
          </p:grpSpPr>
          <p:sp>
            <p:nvSpPr>
              <p:cNvPr id="1325" name="Google Shape;1325;p30"/>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6" name="Google Shape;1326;p30"/>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7" name="Google Shape;1327;p30"/>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8" name="Google Shape;1328;p30"/>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9" name="Google Shape;1329;p30"/>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0" name="Google Shape;1330;p30"/>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Tree>
    <p:extLst>
      <p:ext uri="{BB962C8B-B14F-4D97-AF65-F5344CB8AC3E}">
        <p14:creationId xmlns:p14="http://schemas.microsoft.com/office/powerpoint/2010/main" val="263613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22"/>
                                        </p:tgtEl>
                                        <p:attrNameLst>
                                          <p:attrName>style.visibility</p:attrName>
                                        </p:attrNameLst>
                                      </p:cBhvr>
                                      <p:to>
                                        <p:strVal val="visible"/>
                                      </p:to>
                                    </p:set>
                                    <p:anim calcmode="lin" valueType="num">
                                      <p:cBhvr additive="base">
                                        <p:cTn id="7" dur="500"/>
                                        <p:tgtEl>
                                          <p:spTgt spid="1322"/>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248"/>
                                        </p:tgtEl>
                                        <p:attrNameLst>
                                          <p:attrName>style.visibility</p:attrName>
                                        </p:attrNameLst>
                                      </p:cBhvr>
                                      <p:to>
                                        <p:strVal val="visible"/>
                                      </p:to>
                                    </p:set>
                                    <p:anim calcmode="lin" valueType="num">
                                      <p:cBhvr additive="base">
                                        <p:cTn id="11" dur="500"/>
                                        <p:tgtEl>
                                          <p:spTgt spid="124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1191"/>
                                        </p:tgtEl>
                                        <p:attrNameLst>
                                          <p:attrName>style.visibility</p:attrName>
                                        </p:attrNameLst>
                                      </p:cBhvr>
                                      <p:to>
                                        <p:strVal val="visible"/>
                                      </p:to>
                                    </p:set>
                                    <p:anim calcmode="lin" valueType="num">
                                      <p:cBhvr additive="base">
                                        <p:cTn id="15" dur="500"/>
                                        <p:tgtEl>
                                          <p:spTgt spid="1191"/>
                                        </p:tgtEl>
                                        <p:attrNameLst>
                                          <p:attrName>ppt_x</p:attrName>
                                        </p:attrNameLst>
                                      </p:cBhvr>
                                      <p:tavLst>
                                        <p:tav tm="0">
                                          <p:val>
                                            <p:strVal val="#ppt_x+1"/>
                                          </p:val>
                                        </p:tav>
                                        <p:tav tm="100000">
                                          <p:val>
                                            <p:strVal val="#ppt_x"/>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85"/>
                                        </p:tgtEl>
                                        <p:attrNameLst>
                                          <p:attrName>style.visibility</p:attrName>
                                        </p:attrNameLst>
                                      </p:cBhvr>
                                      <p:to>
                                        <p:strVal val="visible"/>
                                      </p:to>
                                    </p:set>
                                    <p:animEffect transition="in" filter="fade">
                                      <p:cBhvr>
                                        <p:cTn id="19" dur="500"/>
                                        <p:tgtEl>
                                          <p:spTgt spid="1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rgbClr val="002060"/>
        </a:solidFill>
        <a:effectLst/>
      </p:bgPr>
    </p:bg>
    <p:spTree>
      <p:nvGrpSpPr>
        <p:cNvPr id="1" name="Shape 1331"/>
        <p:cNvGrpSpPr/>
        <p:nvPr/>
      </p:nvGrpSpPr>
      <p:grpSpPr>
        <a:xfrm>
          <a:off x="0" y="0"/>
          <a:ext cx="0" cy="0"/>
          <a:chOff x="0" y="0"/>
          <a:chExt cx="0" cy="0"/>
        </a:xfrm>
      </p:grpSpPr>
      <p:grpSp>
        <p:nvGrpSpPr>
          <p:cNvPr id="1332" name="Google Shape;1332;p31"/>
          <p:cNvGrpSpPr/>
          <p:nvPr/>
        </p:nvGrpSpPr>
        <p:grpSpPr>
          <a:xfrm>
            <a:off x="395894" y="219519"/>
            <a:ext cx="11613234" cy="6240131"/>
            <a:chOff x="395894" y="219519"/>
            <a:chExt cx="8518865" cy="4788281"/>
          </a:xfrm>
        </p:grpSpPr>
        <p:sp>
          <p:nvSpPr>
            <p:cNvPr id="1333" name="Google Shape;1333;p3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334" name="Google Shape;1334;p31"/>
            <p:cNvGrpSpPr/>
            <p:nvPr/>
          </p:nvGrpSpPr>
          <p:grpSpPr>
            <a:xfrm>
              <a:off x="8341543" y="2282008"/>
              <a:ext cx="569676" cy="380612"/>
              <a:chOff x="8341543" y="2282008"/>
              <a:chExt cx="569676" cy="380612"/>
            </a:xfrm>
          </p:grpSpPr>
          <p:sp>
            <p:nvSpPr>
              <p:cNvPr id="1335" name="Google Shape;1335;p3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6" name="Google Shape;1336;p3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337" name="Google Shape;1337;p3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338" name="Google Shape;1338;p31"/>
            <p:cNvGrpSpPr/>
            <p:nvPr/>
          </p:nvGrpSpPr>
          <p:grpSpPr>
            <a:xfrm>
              <a:off x="8341543" y="1721094"/>
              <a:ext cx="569676" cy="380612"/>
              <a:chOff x="8341543" y="1721094"/>
              <a:chExt cx="569676" cy="380612"/>
            </a:xfrm>
          </p:grpSpPr>
          <p:sp>
            <p:nvSpPr>
              <p:cNvPr id="1339" name="Google Shape;1339;p3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0" name="Google Shape;1340;p3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341" name="Google Shape;1341;p31"/>
            <p:cNvGrpSpPr/>
            <p:nvPr/>
          </p:nvGrpSpPr>
          <p:grpSpPr>
            <a:xfrm>
              <a:off x="8346273" y="1183592"/>
              <a:ext cx="568486" cy="388014"/>
              <a:chOff x="8346273" y="1183592"/>
              <a:chExt cx="568486" cy="388014"/>
            </a:xfrm>
          </p:grpSpPr>
          <p:sp>
            <p:nvSpPr>
              <p:cNvPr id="1342" name="Google Shape;1342;p3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3" name="Google Shape;1343;p3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344" name="Google Shape;1344;p31"/>
            <p:cNvGrpSpPr/>
            <p:nvPr/>
          </p:nvGrpSpPr>
          <p:grpSpPr>
            <a:xfrm>
              <a:off x="8341543" y="606635"/>
              <a:ext cx="569676" cy="388014"/>
              <a:chOff x="8341543" y="606635"/>
              <a:chExt cx="569676" cy="388014"/>
            </a:xfrm>
          </p:grpSpPr>
          <p:sp>
            <p:nvSpPr>
              <p:cNvPr id="1345" name="Google Shape;1345;p3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6" name="Google Shape;1346;p3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347" name="Google Shape;1347;p31"/>
            <p:cNvGrpSpPr/>
            <p:nvPr/>
          </p:nvGrpSpPr>
          <p:grpSpPr>
            <a:xfrm>
              <a:off x="8341543" y="2842933"/>
              <a:ext cx="569676" cy="380612"/>
              <a:chOff x="8341543" y="2282008"/>
              <a:chExt cx="569676" cy="380612"/>
            </a:xfrm>
          </p:grpSpPr>
          <p:sp>
            <p:nvSpPr>
              <p:cNvPr id="1348" name="Google Shape;1348;p3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9" name="Google Shape;1349;p3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350" name="Google Shape;1350;p31"/>
            <p:cNvGrpSpPr/>
            <p:nvPr/>
          </p:nvGrpSpPr>
          <p:grpSpPr>
            <a:xfrm>
              <a:off x="8341543" y="3403858"/>
              <a:ext cx="569676" cy="380612"/>
              <a:chOff x="8341543" y="2282008"/>
              <a:chExt cx="569676" cy="380612"/>
            </a:xfrm>
          </p:grpSpPr>
          <p:sp>
            <p:nvSpPr>
              <p:cNvPr id="1351" name="Google Shape;1351;p3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2" name="Google Shape;1352;p3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353" name="Google Shape;1353;p3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4" name="Google Shape;1354;p3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355" name="Google Shape;1355;p31"/>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6" name="Google Shape;1356;p31"/>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7" name="Google Shape;1357;p31"/>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8" name="Google Shape;1358;p31"/>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9" name="Google Shape;1359;p31"/>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0" name="Google Shape;1360;p31"/>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1" name="Google Shape;1361;p31"/>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2" name="Google Shape;1362;p31"/>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3" name="Google Shape;1363;p31"/>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4" name="Google Shape;1364;p31"/>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5" name="Google Shape;1365;p31"/>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6" name="Google Shape;1366;p31"/>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7" name="Google Shape;1367;p31"/>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8" name="Google Shape;1368;p31"/>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9" name="Google Shape;1369;p31"/>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0" name="Google Shape;1370;p31"/>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1" name="Google Shape;1371;p31"/>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2" name="Google Shape;1372;p31"/>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3" name="Google Shape;1373;p31"/>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4" name="Google Shape;1374;p31"/>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5" name="Google Shape;1375;p31"/>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6" name="Google Shape;1376;p31"/>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7" name="Google Shape;1377;p31"/>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8" name="Google Shape;1378;p31"/>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9" name="Google Shape;1379;p31"/>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0" name="Google Shape;1380;p31"/>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1" name="Google Shape;1381;p31"/>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2" name="Google Shape;1382;p31"/>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3" name="Google Shape;1383;p31"/>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4" name="Google Shape;1384;p31"/>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5" name="Google Shape;1385;p31"/>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6" name="Google Shape;1386;p31"/>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7" name="Google Shape;1387;p31"/>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8" name="Google Shape;1388;p31"/>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9" name="Google Shape;1389;p31"/>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0" name="Google Shape;1390;p31"/>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1" name="Google Shape;1391;p31"/>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2" name="Google Shape;1392;p31"/>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3" name="Google Shape;1393;p31"/>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4" name="Google Shape;1394;p31"/>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5" name="Google Shape;1395;p31"/>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6" name="Google Shape;1396;p31"/>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7" name="Google Shape;1397;p31"/>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8" name="Google Shape;1398;p31"/>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9" name="Google Shape;1399;p31"/>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00" name="Google Shape;1400;p31"/>
          <p:cNvSpPr/>
          <p:nvPr/>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01" name="Google Shape;1401;p31"/>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02" name="Google Shape;1402;p31"/>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403" name="Google Shape;1403;p31"/>
          <p:cNvGrpSpPr/>
          <p:nvPr/>
        </p:nvGrpSpPr>
        <p:grpSpPr>
          <a:xfrm>
            <a:off x="1030175" y="1581350"/>
            <a:ext cx="444275" cy="398525"/>
            <a:chOff x="2495125" y="2142250"/>
            <a:chExt cx="444275" cy="398525"/>
          </a:xfrm>
        </p:grpSpPr>
        <p:sp>
          <p:nvSpPr>
            <p:cNvPr id="1404" name="Google Shape;1404;p31"/>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05" name="Google Shape;1405;p31"/>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406" name="Google Shape;1406;p31"/>
          <p:cNvGrpSpPr/>
          <p:nvPr/>
        </p:nvGrpSpPr>
        <p:grpSpPr>
          <a:xfrm>
            <a:off x="10561107" y="5038641"/>
            <a:ext cx="291375" cy="281375"/>
            <a:chOff x="3243875" y="2372825"/>
            <a:chExt cx="291375" cy="281375"/>
          </a:xfrm>
        </p:grpSpPr>
        <p:sp>
          <p:nvSpPr>
            <p:cNvPr id="1407" name="Google Shape;1407;p31"/>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08" name="Google Shape;1408;p31"/>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09" name="Google Shape;1409;p31"/>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0" name="Google Shape;1410;p31"/>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1" name="Google Shape;1411;p31"/>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2" name="Google Shape;1412;p31"/>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3" name="Google Shape;1413;p31"/>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4" name="Google Shape;1414;p31"/>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5" name="Google Shape;1415;p31"/>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6" name="Google Shape;1416;p31"/>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417" name="Google Shape;1417;p31"/>
          <p:cNvGrpSpPr/>
          <p:nvPr/>
        </p:nvGrpSpPr>
        <p:grpSpPr>
          <a:xfrm>
            <a:off x="10778557" y="714860"/>
            <a:ext cx="166675" cy="168575"/>
            <a:chOff x="4954425" y="2036375"/>
            <a:chExt cx="166675" cy="168575"/>
          </a:xfrm>
        </p:grpSpPr>
        <p:sp>
          <p:nvSpPr>
            <p:cNvPr id="1418" name="Google Shape;1418;p31"/>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9" name="Google Shape;1419;p31"/>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420" name="Google Shape;1420;p31"/>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21" name="Google Shape;1421;p31"/>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422" name="Google Shape;1422;p31"/>
          <p:cNvGrpSpPr/>
          <p:nvPr/>
        </p:nvGrpSpPr>
        <p:grpSpPr>
          <a:xfrm>
            <a:off x="1274794" y="5541495"/>
            <a:ext cx="166675" cy="168575"/>
            <a:chOff x="4954425" y="2036375"/>
            <a:chExt cx="166675" cy="168575"/>
          </a:xfrm>
        </p:grpSpPr>
        <p:sp>
          <p:nvSpPr>
            <p:cNvPr id="1423" name="Google Shape;1423;p31"/>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24" name="Google Shape;1424;p31"/>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425" name="Google Shape;1425;p31"/>
          <p:cNvGrpSpPr/>
          <p:nvPr/>
        </p:nvGrpSpPr>
        <p:grpSpPr>
          <a:xfrm>
            <a:off x="2548289" y="3588080"/>
            <a:ext cx="2599447" cy="2521829"/>
            <a:chOff x="5641385" y="2381306"/>
            <a:chExt cx="2599447" cy="2521829"/>
          </a:xfrm>
        </p:grpSpPr>
        <p:sp>
          <p:nvSpPr>
            <p:cNvPr id="1426" name="Google Shape;1426;p31"/>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427" name="Google Shape;1427;p31"/>
            <p:cNvGrpSpPr/>
            <p:nvPr/>
          </p:nvGrpSpPr>
          <p:grpSpPr>
            <a:xfrm flipH="1">
              <a:off x="6793275" y="3690844"/>
              <a:ext cx="1447557" cy="1002468"/>
              <a:chOff x="4799733" y="3457797"/>
              <a:chExt cx="2301387" cy="1593766"/>
            </a:xfrm>
          </p:grpSpPr>
          <p:sp>
            <p:nvSpPr>
              <p:cNvPr id="1428" name="Google Shape;1428;p31"/>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29" name="Google Shape;1429;p31"/>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0" name="Google Shape;1430;p31"/>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1" name="Google Shape;1431;p31"/>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2" name="Google Shape;1432;p31"/>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3" name="Google Shape;1433;p31"/>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4" name="Google Shape;1434;p31"/>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5" name="Google Shape;1435;p31"/>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6" name="Google Shape;1436;p31"/>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7" name="Google Shape;1437;p31"/>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8" name="Google Shape;1438;p31"/>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9" name="Google Shape;1439;p31"/>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0" name="Google Shape;1440;p31"/>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1" name="Google Shape;1441;p31"/>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2" name="Google Shape;1442;p31"/>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3" name="Google Shape;1443;p31"/>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4" name="Google Shape;1444;p31"/>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5" name="Google Shape;1445;p31"/>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6" name="Google Shape;1446;p31"/>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7" name="Google Shape;1447;p31"/>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8" name="Google Shape;1448;p31"/>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9" name="Google Shape;1449;p31"/>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0" name="Google Shape;1450;p31"/>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1" name="Google Shape;1451;p31"/>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2" name="Google Shape;1452;p31"/>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3" name="Google Shape;1453;p31"/>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4" name="Google Shape;1454;p31"/>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5" name="Google Shape;1455;p31"/>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6" name="Google Shape;1456;p31"/>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7" name="Google Shape;1457;p31"/>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8" name="Google Shape;1458;p31"/>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9" name="Google Shape;1459;p31"/>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0" name="Google Shape;1460;p31"/>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1" name="Google Shape;1461;p31"/>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2" name="Google Shape;1462;p31"/>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3" name="Google Shape;1463;p31"/>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4" name="Google Shape;1464;p31"/>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5" name="Google Shape;1465;p31"/>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6" name="Google Shape;1466;p31"/>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7" name="Google Shape;1467;p31"/>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8" name="Google Shape;1468;p31"/>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9" name="Google Shape;1469;p31"/>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0" name="Google Shape;1470;p31"/>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1" name="Google Shape;1471;p31"/>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2" name="Google Shape;1472;p31"/>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3" name="Google Shape;1473;p31"/>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4" name="Google Shape;1474;p31"/>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5" name="Google Shape;1475;p31"/>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6" name="Google Shape;1476;p31"/>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7" name="Google Shape;1477;p31"/>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8" name="Google Shape;1478;p31"/>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9" name="Google Shape;1479;p31"/>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0" name="Google Shape;1480;p31"/>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1" name="Google Shape;1481;p31"/>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2" name="Google Shape;1482;p31"/>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3" name="Google Shape;1483;p31"/>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484" name="Google Shape;1484;p31"/>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5" name="Google Shape;1485;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6" name="Google Shape;1486;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7" name="Google Shape;1487;p31"/>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8" name="Google Shape;1488;p31"/>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9" name="Google Shape;1489;p31"/>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0" name="Google Shape;1490;p31"/>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1" name="Google Shape;1491;p31"/>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2" name="Google Shape;1492;p31"/>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3" name="Google Shape;1493;p31"/>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4" name="Google Shape;1494;p31"/>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5" name="Google Shape;1495;p31"/>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6" name="Google Shape;1496;p31"/>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7" name="Google Shape;1497;p31"/>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8" name="Google Shape;1498;p31"/>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9" name="Google Shape;1499;p31"/>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0" name="Google Shape;1500;p31"/>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1" name="Google Shape;1501;p31"/>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2" name="Google Shape;1502;p31"/>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3" name="Google Shape;1503;p31"/>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4" name="Google Shape;1504;p31"/>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5" name="Google Shape;1505;p31"/>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6" name="Google Shape;1506;p31"/>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7" name="Google Shape;1507;p31"/>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8" name="Google Shape;1508;p31"/>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9" name="Google Shape;1509;p31"/>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0" name="Google Shape;1510;p31"/>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1" name="Google Shape;1511;p31"/>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2" name="Google Shape;1512;p31"/>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3" name="Google Shape;1513;p31"/>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4" name="Google Shape;1514;p31"/>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5" name="Google Shape;1515;p31"/>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6" name="Google Shape;1516;p31"/>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7" name="Google Shape;1517;p31"/>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8" name="Google Shape;1518;p31"/>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9" name="Google Shape;1519;p31"/>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0" name="Google Shape;1520;p31"/>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1" name="Google Shape;1521;p31"/>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2" name="Google Shape;1522;p31"/>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3" name="Google Shape;1523;p31"/>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4" name="Google Shape;1524;p31"/>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5" name="Google Shape;1525;p31"/>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6" name="Google Shape;1526;p31"/>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7" name="Google Shape;1527;p31"/>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8" name="Google Shape;1528;p31"/>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9" name="Google Shape;1529;p31"/>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0" name="Google Shape;1530;p31"/>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1" name="Google Shape;1531;p31"/>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2" name="Google Shape;1532;p31"/>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3" name="Google Shape;1533;p31"/>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4" name="Google Shape;1534;p31"/>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5" name="Google Shape;1535;p31"/>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6" name="Google Shape;1536;p31"/>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7" name="Google Shape;1537;p31"/>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538" name="Google Shape;1538;p31"/>
          <p:cNvSpPr txBox="1"/>
          <p:nvPr/>
        </p:nvSpPr>
        <p:spPr>
          <a:xfrm>
            <a:off x="4334110" y="1572168"/>
            <a:ext cx="3725448"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974806"/>
                </a:solidFill>
                <a:effectLst/>
                <a:uLnTx/>
                <a:uFillTx/>
                <a:latin typeface="Cookie"/>
                <a:ea typeface="Cookie"/>
                <a:cs typeface="Cookie"/>
                <a:sym typeface="Cookie"/>
              </a:rPr>
              <a:t>KHÁM PHÁ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646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01"/>
                                        </p:tgtEl>
                                        <p:attrNameLst>
                                          <p:attrName>style.visibility</p:attrName>
                                        </p:attrNameLst>
                                      </p:cBhvr>
                                      <p:to>
                                        <p:strVal val="visible"/>
                                      </p:to>
                                    </p:set>
                                    <p:animEffect transition="in" filter="fade">
                                      <p:cBhvr>
                                        <p:cTn id="7" dur="500"/>
                                        <p:tgtEl>
                                          <p:spTgt spid="1401"/>
                                        </p:tgtEl>
                                      </p:cBhvr>
                                    </p:animEffect>
                                  </p:childTnLst>
                                </p:cTn>
                              </p:par>
                              <p:par>
                                <p:cTn id="8" presetID="10" presetClass="entr" presetSubtype="0" fill="hold" nodeType="withEffect">
                                  <p:stCondLst>
                                    <p:cond delay="0"/>
                                  </p:stCondLst>
                                  <p:childTnLst>
                                    <p:set>
                                      <p:cBhvr>
                                        <p:cTn id="9" dur="1" fill="hold">
                                          <p:stCondLst>
                                            <p:cond delay="0"/>
                                          </p:stCondLst>
                                        </p:cTn>
                                        <p:tgtEl>
                                          <p:spTgt spid="1402"/>
                                        </p:tgtEl>
                                        <p:attrNameLst>
                                          <p:attrName>style.visibility</p:attrName>
                                        </p:attrNameLst>
                                      </p:cBhvr>
                                      <p:to>
                                        <p:strVal val="visible"/>
                                      </p:to>
                                    </p:set>
                                    <p:animEffect transition="in" filter="fade">
                                      <p:cBhvr>
                                        <p:cTn id="10" dur="500"/>
                                        <p:tgtEl>
                                          <p:spTgt spid="140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400"/>
                                        </p:tgtEl>
                                        <p:attrNameLst>
                                          <p:attrName>style.visibility</p:attrName>
                                        </p:attrNameLst>
                                      </p:cBhvr>
                                      <p:to>
                                        <p:strVal val="visible"/>
                                      </p:to>
                                    </p:set>
                                    <p:animEffect transition="in" filter="fade">
                                      <p:cBhvr>
                                        <p:cTn id="14" dur="500"/>
                                        <p:tgtEl>
                                          <p:spTgt spid="140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425"/>
                                        </p:tgtEl>
                                        <p:attrNameLst>
                                          <p:attrName>style.visibility</p:attrName>
                                        </p:attrNameLst>
                                      </p:cBhvr>
                                      <p:to>
                                        <p:strVal val="visible"/>
                                      </p:to>
                                    </p:set>
                                    <p:animEffect transition="in" filter="fade">
                                      <p:cBhvr>
                                        <p:cTn id="18" dur="1000"/>
                                        <p:tgtEl>
                                          <p:spTgt spid="1425"/>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538"/>
                                        </p:tgtEl>
                                        <p:attrNameLst>
                                          <p:attrName>style.visibility</p:attrName>
                                        </p:attrNameLst>
                                      </p:cBhvr>
                                      <p:to>
                                        <p:strVal val="visible"/>
                                      </p:to>
                                    </p:set>
                                    <p:animEffect transition="in" filter="fade">
                                      <p:cBhvr>
                                        <p:cTn id="22" dur="500"/>
                                        <p:tgtEl>
                                          <p:spTgt spid="1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solidFill>
          <a:srgbClr val="002060"/>
        </a:solidFill>
        <a:effectLst/>
      </p:bgPr>
    </p:bg>
    <p:spTree>
      <p:nvGrpSpPr>
        <p:cNvPr id="1" name="Shape 1539"/>
        <p:cNvGrpSpPr/>
        <p:nvPr/>
      </p:nvGrpSpPr>
      <p:grpSpPr>
        <a:xfrm>
          <a:off x="0" y="0"/>
          <a:ext cx="0" cy="0"/>
          <a:chOff x="0" y="0"/>
          <a:chExt cx="0" cy="0"/>
        </a:xfrm>
      </p:grpSpPr>
      <p:grpSp>
        <p:nvGrpSpPr>
          <p:cNvPr id="1540" name="Google Shape;1540;p32"/>
          <p:cNvGrpSpPr/>
          <p:nvPr/>
        </p:nvGrpSpPr>
        <p:grpSpPr>
          <a:xfrm>
            <a:off x="395894" y="219519"/>
            <a:ext cx="11613234" cy="6240131"/>
            <a:chOff x="395894" y="219519"/>
            <a:chExt cx="8518865" cy="4788281"/>
          </a:xfrm>
        </p:grpSpPr>
        <p:sp>
          <p:nvSpPr>
            <p:cNvPr id="1541" name="Google Shape;1541;p32"/>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542" name="Google Shape;1542;p32"/>
            <p:cNvGrpSpPr/>
            <p:nvPr/>
          </p:nvGrpSpPr>
          <p:grpSpPr>
            <a:xfrm>
              <a:off x="8341543" y="2282008"/>
              <a:ext cx="569676" cy="380612"/>
              <a:chOff x="8341543" y="2282008"/>
              <a:chExt cx="569676" cy="380612"/>
            </a:xfrm>
          </p:grpSpPr>
          <p:sp>
            <p:nvSpPr>
              <p:cNvPr id="1543" name="Google Shape;1543;p3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44" name="Google Shape;1544;p3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545" name="Google Shape;1545;p32"/>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546" name="Google Shape;1546;p32"/>
            <p:cNvGrpSpPr/>
            <p:nvPr/>
          </p:nvGrpSpPr>
          <p:grpSpPr>
            <a:xfrm>
              <a:off x="8341543" y="1721094"/>
              <a:ext cx="569676" cy="380612"/>
              <a:chOff x="8341543" y="1721094"/>
              <a:chExt cx="569676" cy="380612"/>
            </a:xfrm>
          </p:grpSpPr>
          <p:sp>
            <p:nvSpPr>
              <p:cNvPr id="1547" name="Google Shape;1547;p3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48" name="Google Shape;1548;p3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549" name="Google Shape;1549;p32"/>
            <p:cNvGrpSpPr/>
            <p:nvPr/>
          </p:nvGrpSpPr>
          <p:grpSpPr>
            <a:xfrm>
              <a:off x="8346273" y="1183592"/>
              <a:ext cx="568486" cy="388014"/>
              <a:chOff x="8346273" y="1183592"/>
              <a:chExt cx="568486" cy="388014"/>
            </a:xfrm>
          </p:grpSpPr>
          <p:sp>
            <p:nvSpPr>
              <p:cNvPr id="1550" name="Google Shape;1550;p3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51" name="Google Shape;1551;p3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552" name="Google Shape;1552;p32"/>
            <p:cNvGrpSpPr/>
            <p:nvPr/>
          </p:nvGrpSpPr>
          <p:grpSpPr>
            <a:xfrm>
              <a:off x="8341543" y="606635"/>
              <a:ext cx="569676" cy="388014"/>
              <a:chOff x="8341543" y="606635"/>
              <a:chExt cx="569676" cy="388014"/>
            </a:xfrm>
          </p:grpSpPr>
          <p:sp>
            <p:nvSpPr>
              <p:cNvPr id="1553" name="Google Shape;1553;p3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54" name="Google Shape;1554;p3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555" name="Google Shape;1555;p32"/>
            <p:cNvGrpSpPr/>
            <p:nvPr/>
          </p:nvGrpSpPr>
          <p:grpSpPr>
            <a:xfrm>
              <a:off x="8341543" y="2842933"/>
              <a:ext cx="569676" cy="380612"/>
              <a:chOff x="8341543" y="2282008"/>
              <a:chExt cx="569676" cy="380612"/>
            </a:xfrm>
          </p:grpSpPr>
          <p:sp>
            <p:nvSpPr>
              <p:cNvPr id="1556" name="Google Shape;1556;p3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57" name="Google Shape;1557;p3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558" name="Google Shape;1558;p32"/>
            <p:cNvGrpSpPr/>
            <p:nvPr/>
          </p:nvGrpSpPr>
          <p:grpSpPr>
            <a:xfrm>
              <a:off x="8341543" y="3403858"/>
              <a:ext cx="569676" cy="380612"/>
              <a:chOff x="8341543" y="2282008"/>
              <a:chExt cx="569676" cy="380612"/>
            </a:xfrm>
          </p:grpSpPr>
          <p:sp>
            <p:nvSpPr>
              <p:cNvPr id="1559" name="Google Shape;1559;p3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0" name="Google Shape;1560;p3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561" name="Google Shape;1561;p32"/>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2" name="Google Shape;1562;p32"/>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563" name="Google Shape;1563;p32"/>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4" name="Google Shape;1564;p32"/>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5" name="Google Shape;1565;p32"/>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6" name="Google Shape;1566;p32"/>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7" name="Google Shape;1567;p32"/>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8" name="Google Shape;1568;p32"/>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9" name="Google Shape;1569;p32"/>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0" name="Google Shape;1570;p32"/>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1" name="Google Shape;1571;p32"/>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2" name="Google Shape;1572;p32"/>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3" name="Google Shape;1573;p32"/>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4" name="Google Shape;1574;p32"/>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5" name="Google Shape;1575;p32"/>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6" name="Google Shape;1576;p32"/>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7" name="Google Shape;1577;p32"/>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8" name="Google Shape;1578;p32"/>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9" name="Google Shape;1579;p32"/>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0" name="Google Shape;1580;p32"/>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1" name="Google Shape;1581;p32"/>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2" name="Google Shape;1582;p32"/>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3" name="Google Shape;1583;p32"/>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4" name="Google Shape;1584;p32"/>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5" name="Google Shape;1585;p32"/>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6" name="Google Shape;1586;p32"/>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7" name="Google Shape;1587;p32"/>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8" name="Google Shape;1588;p32"/>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9" name="Google Shape;1589;p32"/>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0" name="Google Shape;1590;p32"/>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1" name="Google Shape;1591;p32"/>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2" name="Google Shape;1592;p32"/>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3" name="Google Shape;1593;p32"/>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4" name="Google Shape;1594;p32"/>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5" name="Google Shape;1595;p32"/>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6" name="Google Shape;1596;p32"/>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7" name="Google Shape;1597;p32"/>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8" name="Google Shape;1598;p32"/>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9" name="Google Shape;1599;p32"/>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0" name="Google Shape;1600;p32"/>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1" name="Google Shape;1601;p32"/>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2" name="Google Shape;1602;p32"/>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3" name="Google Shape;1603;p32"/>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4" name="Google Shape;1604;p32"/>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5" name="Google Shape;1605;p32"/>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6" name="Google Shape;1606;p32"/>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7" name="Google Shape;1607;p32"/>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8" name="Google Shape;1608;p32"/>
          <p:cNvSpPr/>
          <p:nvPr/>
        </p:nvSpPr>
        <p:spPr>
          <a:xfrm rot="126755">
            <a:off x="3091462" y="1090110"/>
            <a:ext cx="5550035" cy="4730758"/>
          </a:xfrm>
          <a:prstGeom prst="rect">
            <a:avLst/>
          </a:prstGeom>
          <a:solidFill>
            <a:srgbClr val="FBD4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9" name="Google Shape;1609;p32"/>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B2A0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10" name="Google Shape;1610;p32"/>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611" name="Google Shape;1611;p32"/>
          <p:cNvGrpSpPr/>
          <p:nvPr/>
        </p:nvGrpSpPr>
        <p:grpSpPr>
          <a:xfrm>
            <a:off x="7672546" y="3622312"/>
            <a:ext cx="1309691" cy="2486166"/>
            <a:chOff x="961250" y="234750"/>
            <a:chExt cx="1222525" cy="2320700"/>
          </a:xfrm>
        </p:grpSpPr>
        <p:sp>
          <p:nvSpPr>
            <p:cNvPr id="1612" name="Google Shape;1612;p32"/>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13" name="Google Shape;1613;p32"/>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14" name="Google Shape;1614;p32"/>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15" name="Google Shape;1615;p32"/>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16" name="Google Shape;1616;p32"/>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17" name="Google Shape;1617;p32"/>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18" name="Google Shape;1618;p32"/>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19" name="Google Shape;1619;p32"/>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0" name="Google Shape;1620;p32"/>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1" name="Google Shape;1621;p32"/>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2" name="Google Shape;1622;p32"/>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3" name="Google Shape;1623;p32"/>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4" name="Google Shape;1624;p32"/>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5" name="Google Shape;1625;p32"/>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6" name="Google Shape;1626;p32"/>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7" name="Google Shape;1627;p32"/>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8" name="Google Shape;1628;p32"/>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9" name="Google Shape;1629;p32"/>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0" name="Google Shape;1630;p32"/>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1" name="Google Shape;1631;p32"/>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2" name="Google Shape;1632;p32"/>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3" name="Google Shape;1633;p32"/>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4" name="Google Shape;1634;p32"/>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5" name="Google Shape;1635;p32"/>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6" name="Google Shape;1636;p32"/>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7" name="Google Shape;1637;p32"/>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8" name="Google Shape;1638;p32"/>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9" name="Google Shape;1639;p32"/>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0" name="Google Shape;1640;p32"/>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1" name="Google Shape;1641;p32"/>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2" name="Google Shape;1642;p32"/>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3" name="Google Shape;1643;p32"/>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4" name="Google Shape;1644;p32"/>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5" name="Google Shape;1645;p32"/>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6" name="Google Shape;1646;p32"/>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7" name="Google Shape;1647;p32"/>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8" name="Google Shape;1648;p32"/>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9" name="Google Shape;1649;p32"/>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50" name="Google Shape;1650;p32"/>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51" name="Google Shape;1651;p32"/>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52" name="Google Shape;1652;p32"/>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653" name="Google Shape;1653;p32"/>
          <p:cNvGrpSpPr/>
          <p:nvPr/>
        </p:nvGrpSpPr>
        <p:grpSpPr>
          <a:xfrm>
            <a:off x="1030175" y="1581350"/>
            <a:ext cx="444275" cy="398525"/>
            <a:chOff x="2495125" y="2142250"/>
            <a:chExt cx="444275" cy="398525"/>
          </a:xfrm>
        </p:grpSpPr>
        <p:sp>
          <p:nvSpPr>
            <p:cNvPr id="1654" name="Google Shape;1654;p3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55" name="Google Shape;1655;p3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656" name="Google Shape;1656;p32"/>
          <p:cNvGrpSpPr/>
          <p:nvPr/>
        </p:nvGrpSpPr>
        <p:grpSpPr>
          <a:xfrm>
            <a:off x="10561107" y="5038641"/>
            <a:ext cx="291375" cy="281375"/>
            <a:chOff x="3243875" y="2372825"/>
            <a:chExt cx="291375" cy="281375"/>
          </a:xfrm>
        </p:grpSpPr>
        <p:sp>
          <p:nvSpPr>
            <p:cNvPr id="1657" name="Google Shape;1657;p3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58" name="Google Shape;1658;p3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59" name="Google Shape;1659;p3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60" name="Google Shape;1660;p3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61" name="Google Shape;1661;p3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62" name="Google Shape;1662;p3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63" name="Google Shape;1663;p3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64" name="Google Shape;1664;p3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65" name="Google Shape;1665;p3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66" name="Google Shape;1666;p3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667" name="Google Shape;1667;p32"/>
          <p:cNvGrpSpPr/>
          <p:nvPr/>
        </p:nvGrpSpPr>
        <p:grpSpPr>
          <a:xfrm>
            <a:off x="10778557" y="714860"/>
            <a:ext cx="166675" cy="168575"/>
            <a:chOff x="4954425" y="2036375"/>
            <a:chExt cx="166675" cy="168575"/>
          </a:xfrm>
        </p:grpSpPr>
        <p:sp>
          <p:nvSpPr>
            <p:cNvPr id="1668" name="Google Shape;1668;p3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69" name="Google Shape;1669;p3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670" name="Google Shape;1670;p32"/>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71" name="Google Shape;1671;p32"/>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672" name="Google Shape;1672;p32"/>
          <p:cNvGrpSpPr/>
          <p:nvPr/>
        </p:nvGrpSpPr>
        <p:grpSpPr>
          <a:xfrm>
            <a:off x="1274794" y="5541495"/>
            <a:ext cx="166675" cy="168575"/>
            <a:chOff x="4954425" y="2036375"/>
            <a:chExt cx="166675" cy="168575"/>
          </a:xfrm>
        </p:grpSpPr>
        <p:sp>
          <p:nvSpPr>
            <p:cNvPr id="1673" name="Google Shape;1673;p3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74" name="Google Shape;1674;p3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675" name="Google Shape;1675;p32"/>
          <p:cNvSpPr txBox="1"/>
          <p:nvPr/>
        </p:nvSpPr>
        <p:spPr>
          <a:xfrm>
            <a:off x="3558840" y="1522374"/>
            <a:ext cx="4518031"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C00000"/>
                </a:solidFill>
                <a:effectLst/>
                <a:uLnTx/>
                <a:uFillTx/>
                <a:latin typeface="Cookie"/>
                <a:ea typeface="Cookie"/>
                <a:cs typeface="Cookie"/>
                <a:sym typeface="Cookie"/>
              </a:rPr>
              <a:t>HOẠT ĐỘNG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249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09"/>
                                        </p:tgtEl>
                                        <p:attrNameLst>
                                          <p:attrName>style.visibility</p:attrName>
                                        </p:attrNameLst>
                                      </p:cBhvr>
                                      <p:to>
                                        <p:strVal val="visible"/>
                                      </p:to>
                                    </p:set>
                                    <p:animEffect transition="in" filter="fade">
                                      <p:cBhvr>
                                        <p:cTn id="7" dur="500"/>
                                        <p:tgtEl>
                                          <p:spTgt spid="1609"/>
                                        </p:tgtEl>
                                      </p:cBhvr>
                                    </p:animEffect>
                                  </p:childTnLst>
                                </p:cTn>
                              </p:par>
                              <p:par>
                                <p:cTn id="8" presetID="10" presetClass="entr" presetSubtype="0" fill="hold" nodeType="withEffect">
                                  <p:stCondLst>
                                    <p:cond delay="0"/>
                                  </p:stCondLst>
                                  <p:childTnLst>
                                    <p:set>
                                      <p:cBhvr>
                                        <p:cTn id="9" dur="1" fill="hold">
                                          <p:stCondLst>
                                            <p:cond delay="0"/>
                                          </p:stCondLst>
                                        </p:cTn>
                                        <p:tgtEl>
                                          <p:spTgt spid="1610"/>
                                        </p:tgtEl>
                                        <p:attrNameLst>
                                          <p:attrName>style.visibility</p:attrName>
                                        </p:attrNameLst>
                                      </p:cBhvr>
                                      <p:to>
                                        <p:strVal val="visible"/>
                                      </p:to>
                                    </p:set>
                                    <p:animEffect transition="in" filter="fade">
                                      <p:cBhvr>
                                        <p:cTn id="10" dur="500"/>
                                        <p:tgtEl>
                                          <p:spTgt spid="161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08"/>
                                        </p:tgtEl>
                                        <p:attrNameLst>
                                          <p:attrName>style.visibility</p:attrName>
                                        </p:attrNameLst>
                                      </p:cBhvr>
                                      <p:to>
                                        <p:strVal val="visible"/>
                                      </p:to>
                                    </p:set>
                                    <p:animEffect transition="in" filter="fade">
                                      <p:cBhvr>
                                        <p:cTn id="14" dur="500"/>
                                        <p:tgtEl>
                                          <p:spTgt spid="160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611"/>
                                        </p:tgtEl>
                                        <p:attrNameLst>
                                          <p:attrName>style.visibility</p:attrName>
                                        </p:attrNameLst>
                                      </p:cBhvr>
                                      <p:to>
                                        <p:strVal val="visible"/>
                                      </p:to>
                                    </p:set>
                                    <p:animEffect transition="in" filter="fade">
                                      <p:cBhvr>
                                        <p:cTn id="18" dur="1000"/>
                                        <p:tgtEl>
                                          <p:spTgt spid="1611"/>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675"/>
                                        </p:tgtEl>
                                        <p:attrNameLst>
                                          <p:attrName>style.visibility</p:attrName>
                                        </p:attrNameLst>
                                      </p:cBhvr>
                                      <p:to>
                                        <p:strVal val="visible"/>
                                      </p:to>
                                    </p:set>
                                    <p:animEffect transition="in" filter="fade">
                                      <p:cBhvr>
                                        <p:cTn id="22" dur="500"/>
                                        <p:tgtEl>
                                          <p:spTgt spid="1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2024/3/4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7741391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5_Title and Content">
  <p:cSld name="5_Title and Content">
    <p:bg>
      <p:bgPr>
        <a:solidFill>
          <a:srgbClr val="002060"/>
        </a:solidFill>
        <a:effectLst/>
      </p:bgPr>
    </p:bg>
    <p:spTree>
      <p:nvGrpSpPr>
        <p:cNvPr id="1" name="Shape 1676"/>
        <p:cNvGrpSpPr/>
        <p:nvPr/>
      </p:nvGrpSpPr>
      <p:grpSpPr>
        <a:xfrm>
          <a:off x="0" y="0"/>
          <a:ext cx="0" cy="0"/>
          <a:chOff x="0" y="0"/>
          <a:chExt cx="0" cy="0"/>
        </a:xfrm>
      </p:grpSpPr>
      <p:grpSp>
        <p:nvGrpSpPr>
          <p:cNvPr id="1677" name="Google Shape;1677;p33"/>
          <p:cNvGrpSpPr/>
          <p:nvPr/>
        </p:nvGrpSpPr>
        <p:grpSpPr>
          <a:xfrm>
            <a:off x="395894" y="219519"/>
            <a:ext cx="11613234" cy="6240131"/>
            <a:chOff x="395894" y="219519"/>
            <a:chExt cx="8518865" cy="4788281"/>
          </a:xfrm>
        </p:grpSpPr>
        <p:sp>
          <p:nvSpPr>
            <p:cNvPr id="1678" name="Google Shape;1678;p3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679" name="Google Shape;1679;p33"/>
            <p:cNvGrpSpPr/>
            <p:nvPr/>
          </p:nvGrpSpPr>
          <p:grpSpPr>
            <a:xfrm>
              <a:off x="8341543" y="2282008"/>
              <a:ext cx="569676" cy="380612"/>
              <a:chOff x="8341543" y="2282008"/>
              <a:chExt cx="569676" cy="380612"/>
            </a:xfrm>
          </p:grpSpPr>
          <p:sp>
            <p:nvSpPr>
              <p:cNvPr id="1680" name="Google Shape;1680;p3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81" name="Google Shape;1681;p3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682" name="Google Shape;1682;p3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683" name="Google Shape;1683;p33"/>
            <p:cNvGrpSpPr/>
            <p:nvPr/>
          </p:nvGrpSpPr>
          <p:grpSpPr>
            <a:xfrm>
              <a:off x="8341543" y="1721094"/>
              <a:ext cx="569676" cy="380612"/>
              <a:chOff x="8341543" y="1721094"/>
              <a:chExt cx="569676" cy="380612"/>
            </a:xfrm>
          </p:grpSpPr>
          <p:sp>
            <p:nvSpPr>
              <p:cNvPr id="1684" name="Google Shape;1684;p3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85" name="Google Shape;1685;p3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686" name="Google Shape;1686;p33"/>
            <p:cNvGrpSpPr/>
            <p:nvPr/>
          </p:nvGrpSpPr>
          <p:grpSpPr>
            <a:xfrm>
              <a:off x="8346273" y="1183592"/>
              <a:ext cx="568486" cy="388014"/>
              <a:chOff x="8346273" y="1183592"/>
              <a:chExt cx="568486" cy="388014"/>
            </a:xfrm>
          </p:grpSpPr>
          <p:sp>
            <p:nvSpPr>
              <p:cNvPr id="1687" name="Google Shape;1687;p3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88" name="Google Shape;1688;p3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689" name="Google Shape;1689;p33"/>
            <p:cNvGrpSpPr/>
            <p:nvPr/>
          </p:nvGrpSpPr>
          <p:grpSpPr>
            <a:xfrm>
              <a:off x="8341543" y="606635"/>
              <a:ext cx="569676" cy="388014"/>
              <a:chOff x="8341543" y="606635"/>
              <a:chExt cx="569676" cy="388014"/>
            </a:xfrm>
          </p:grpSpPr>
          <p:sp>
            <p:nvSpPr>
              <p:cNvPr id="1690" name="Google Shape;1690;p3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91" name="Google Shape;1691;p3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692" name="Google Shape;1692;p33"/>
            <p:cNvGrpSpPr/>
            <p:nvPr/>
          </p:nvGrpSpPr>
          <p:grpSpPr>
            <a:xfrm>
              <a:off x="8341543" y="2842933"/>
              <a:ext cx="569676" cy="380612"/>
              <a:chOff x="8341543" y="2282008"/>
              <a:chExt cx="569676" cy="380612"/>
            </a:xfrm>
          </p:grpSpPr>
          <p:sp>
            <p:nvSpPr>
              <p:cNvPr id="1693" name="Google Shape;1693;p3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94" name="Google Shape;1694;p3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695" name="Google Shape;1695;p33"/>
            <p:cNvGrpSpPr/>
            <p:nvPr/>
          </p:nvGrpSpPr>
          <p:grpSpPr>
            <a:xfrm>
              <a:off x="8341543" y="3403858"/>
              <a:ext cx="569676" cy="380612"/>
              <a:chOff x="8341543" y="2282008"/>
              <a:chExt cx="569676" cy="380612"/>
            </a:xfrm>
          </p:grpSpPr>
          <p:sp>
            <p:nvSpPr>
              <p:cNvPr id="1696" name="Google Shape;1696;p3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97" name="Google Shape;1697;p3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698" name="Google Shape;1698;p3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99" name="Google Shape;1699;p3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700" name="Google Shape;1700;p33"/>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1" name="Google Shape;1701;p33"/>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2" name="Google Shape;1702;p33"/>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3" name="Google Shape;1703;p33"/>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4" name="Google Shape;1704;p33"/>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5" name="Google Shape;1705;p33"/>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6" name="Google Shape;1706;p33"/>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7" name="Google Shape;1707;p33"/>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8" name="Google Shape;1708;p33"/>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9" name="Google Shape;1709;p33"/>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0" name="Google Shape;1710;p33"/>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1" name="Google Shape;1711;p33"/>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2" name="Google Shape;1712;p33"/>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3" name="Google Shape;1713;p33"/>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4" name="Google Shape;1714;p33"/>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5" name="Google Shape;1715;p33"/>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6" name="Google Shape;1716;p33"/>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7" name="Google Shape;1717;p33"/>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8" name="Google Shape;1718;p33"/>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9" name="Google Shape;1719;p33"/>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0" name="Google Shape;1720;p33"/>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1" name="Google Shape;1721;p33"/>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2" name="Google Shape;1722;p33"/>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3" name="Google Shape;1723;p33"/>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4" name="Google Shape;1724;p33"/>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5" name="Google Shape;1725;p33"/>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6" name="Google Shape;1726;p33"/>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7" name="Google Shape;1727;p33"/>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8" name="Google Shape;1728;p33"/>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9" name="Google Shape;1729;p33"/>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0" name="Google Shape;1730;p33"/>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1" name="Google Shape;1731;p33"/>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2" name="Google Shape;1732;p33"/>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3" name="Google Shape;1733;p33"/>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4" name="Google Shape;1734;p33"/>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5" name="Google Shape;1735;p33"/>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6" name="Google Shape;1736;p33"/>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7" name="Google Shape;1737;p33"/>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8" name="Google Shape;1738;p33"/>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9" name="Google Shape;1739;p33"/>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0" name="Google Shape;1740;p33"/>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1" name="Google Shape;1741;p33"/>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2" name="Google Shape;1742;p33"/>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3" name="Google Shape;1743;p33"/>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4" name="Google Shape;1744;p33"/>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5" name="Google Shape;1745;p33"/>
          <p:cNvSpPr/>
          <p:nvPr/>
        </p:nvSpPr>
        <p:spPr>
          <a:xfrm rot="126755">
            <a:off x="3091462" y="1090110"/>
            <a:ext cx="5550035" cy="4730758"/>
          </a:xfrm>
          <a:prstGeom prst="rect">
            <a:avLst/>
          </a:prstGeom>
          <a:solidFill>
            <a:srgbClr val="B6DD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6" name="Google Shape;1746;p33"/>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7" name="Google Shape;1747;p33"/>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748" name="Google Shape;1748;p33"/>
          <p:cNvGrpSpPr/>
          <p:nvPr/>
        </p:nvGrpSpPr>
        <p:grpSpPr>
          <a:xfrm>
            <a:off x="2204474" y="3950454"/>
            <a:ext cx="1973864" cy="2020086"/>
            <a:chOff x="2718975" y="493050"/>
            <a:chExt cx="2013175" cy="2066600"/>
          </a:xfrm>
        </p:grpSpPr>
        <p:sp>
          <p:nvSpPr>
            <p:cNvPr id="1749" name="Google Shape;1749;p33"/>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0" name="Google Shape;1750;p33"/>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1" name="Google Shape;1751;p33"/>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2" name="Google Shape;1752;p33"/>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3" name="Google Shape;1753;p33"/>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4" name="Google Shape;1754;p33"/>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5" name="Google Shape;1755;p33"/>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6" name="Google Shape;1756;p33"/>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7" name="Google Shape;1757;p33"/>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8" name="Google Shape;1758;p33"/>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9" name="Google Shape;1759;p33"/>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0" name="Google Shape;1760;p33"/>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1" name="Google Shape;1761;p33"/>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2" name="Google Shape;1762;p33"/>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3" name="Google Shape;1763;p33"/>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4" name="Google Shape;1764;p33"/>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5" name="Google Shape;1765;p33"/>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6" name="Google Shape;1766;p33"/>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7" name="Google Shape;1767;p33"/>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8" name="Google Shape;1768;p33"/>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9" name="Google Shape;1769;p33"/>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0" name="Google Shape;1770;p33"/>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1" name="Google Shape;1771;p33"/>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2" name="Google Shape;1772;p33"/>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3" name="Google Shape;1773;p33"/>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4" name="Google Shape;1774;p33"/>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5" name="Google Shape;1775;p33"/>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6" name="Google Shape;1776;p33"/>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7" name="Google Shape;1777;p33"/>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8" name="Google Shape;1778;p33"/>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9" name="Google Shape;1779;p33"/>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0" name="Google Shape;1780;p33"/>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1" name="Google Shape;1781;p33"/>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2" name="Google Shape;1782;p33"/>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3" name="Google Shape;1783;p33"/>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4" name="Google Shape;1784;p33"/>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5" name="Google Shape;1785;p33"/>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6" name="Google Shape;1786;p33"/>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7" name="Google Shape;1787;p33"/>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8" name="Google Shape;1788;p33"/>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9" name="Google Shape;1789;p33"/>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0" name="Google Shape;1790;p33"/>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1" name="Google Shape;1791;p33"/>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2" name="Google Shape;1792;p33"/>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3" name="Google Shape;1793;p33"/>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4" name="Google Shape;1794;p33"/>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5" name="Google Shape;1795;p33"/>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6" name="Google Shape;1796;p33"/>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7" name="Google Shape;1797;p33"/>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8" name="Google Shape;1798;p33"/>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9" name="Google Shape;1799;p33"/>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0" name="Google Shape;1800;p33"/>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1" name="Google Shape;1801;p33"/>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2" name="Google Shape;1802;p33"/>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3" name="Google Shape;1803;p33"/>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4" name="Google Shape;1804;p33"/>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5" name="Google Shape;1805;p33"/>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6" name="Google Shape;1806;p33"/>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7" name="Google Shape;1807;p33"/>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8" name="Google Shape;1808;p33"/>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9" name="Google Shape;1809;p33"/>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10" name="Google Shape;1810;p33"/>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11" name="Google Shape;1811;p33"/>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812" name="Google Shape;1812;p33"/>
          <p:cNvGrpSpPr/>
          <p:nvPr/>
        </p:nvGrpSpPr>
        <p:grpSpPr>
          <a:xfrm>
            <a:off x="1030175" y="1581350"/>
            <a:ext cx="444275" cy="398525"/>
            <a:chOff x="2495125" y="2142250"/>
            <a:chExt cx="444275" cy="398525"/>
          </a:xfrm>
        </p:grpSpPr>
        <p:sp>
          <p:nvSpPr>
            <p:cNvPr id="1813" name="Google Shape;1813;p3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14" name="Google Shape;1814;p3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815" name="Google Shape;1815;p33"/>
          <p:cNvGrpSpPr/>
          <p:nvPr/>
        </p:nvGrpSpPr>
        <p:grpSpPr>
          <a:xfrm>
            <a:off x="10561107" y="5038641"/>
            <a:ext cx="291375" cy="281375"/>
            <a:chOff x="3243875" y="2372825"/>
            <a:chExt cx="291375" cy="281375"/>
          </a:xfrm>
        </p:grpSpPr>
        <p:sp>
          <p:nvSpPr>
            <p:cNvPr id="1816" name="Google Shape;1816;p3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17" name="Google Shape;1817;p3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18" name="Google Shape;1818;p3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19" name="Google Shape;1819;p3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20" name="Google Shape;1820;p3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21" name="Google Shape;1821;p3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22" name="Google Shape;1822;p3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23" name="Google Shape;1823;p3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24" name="Google Shape;1824;p3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25" name="Google Shape;1825;p3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826" name="Google Shape;1826;p33"/>
          <p:cNvGrpSpPr/>
          <p:nvPr/>
        </p:nvGrpSpPr>
        <p:grpSpPr>
          <a:xfrm>
            <a:off x="10778557" y="714860"/>
            <a:ext cx="166675" cy="168575"/>
            <a:chOff x="4954425" y="2036375"/>
            <a:chExt cx="166675" cy="168575"/>
          </a:xfrm>
        </p:grpSpPr>
        <p:sp>
          <p:nvSpPr>
            <p:cNvPr id="1827" name="Google Shape;1827;p3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28" name="Google Shape;1828;p3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829" name="Google Shape;1829;p33"/>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30" name="Google Shape;1830;p33"/>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831" name="Google Shape;1831;p33"/>
          <p:cNvGrpSpPr/>
          <p:nvPr/>
        </p:nvGrpSpPr>
        <p:grpSpPr>
          <a:xfrm>
            <a:off x="1274794" y="5541495"/>
            <a:ext cx="166675" cy="168575"/>
            <a:chOff x="4954425" y="2036375"/>
            <a:chExt cx="166675" cy="168575"/>
          </a:xfrm>
        </p:grpSpPr>
        <p:sp>
          <p:nvSpPr>
            <p:cNvPr id="1832" name="Google Shape;1832;p3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33" name="Google Shape;1833;p3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834" name="Google Shape;1834;p33"/>
          <p:cNvSpPr txBox="1"/>
          <p:nvPr/>
        </p:nvSpPr>
        <p:spPr>
          <a:xfrm>
            <a:off x="3642720" y="1503378"/>
            <a:ext cx="4728208"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002060"/>
                </a:solidFill>
                <a:effectLst/>
                <a:uLnTx/>
                <a:uFillTx/>
                <a:latin typeface="Cookie"/>
                <a:ea typeface="Cookie"/>
                <a:cs typeface="Cookie"/>
                <a:sym typeface="Cookie"/>
              </a:rPr>
              <a:t>LUYỆN TẬP</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7921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46"/>
                                        </p:tgtEl>
                                        <p:attrNameLst>
                                          <p:attrName>style.visibility</p:attrName>
                                        </p:attrNameLst>
                                      </p:cBhvr>
                                      <p:to>
                                        <p:strVal val="visible"/>
                                      </p:to>
                                    </p:set>
                                    <p:animEffect transition="in" filter="fade">
                                      <p:cBhvr>
                                        <p:cTn id="7" dur="500"/>
                                        <p:tgtEl>
                                          <p:spTgt spid="1746"/>
                                        </p:tgtEl>
                                      </p:cBhvr>
                                    </p:animEffect>
                                  </p:childTnLst>
                                </p:cTn>
                              </p:par>
                              <p:par>
                                <p:cTn id="8" presetID="10" presetClass="entr" presetSubtype="0" fill="hold" nodeType="withEffect">
                                  <p:stCondLst>
                                    <p:cond delay="0"/>
                                  </p:stCondLst>
                                  <p:childTnLst>
                                    <p:set>
                                      <p:cBhvr>
                                        <p:cTn id="9" dur="1" fill="hold">
                                          <p:stCondLst>
                                            <p:cond delay="0"/>
                                          </p:stCondLst>
                                        </p:cTn>
                                        <p:tgtEl>
                                          <p:spTgt spid="1747"/>
                                        </p:tgtEl>
                                        <p:attrNameLst>
                                          <p:attrName>style.visibility</p:attrName>
                                        </p:attrNameLst>
                                      </p:cBhvr>
                                      <p:to>
                                        <p:strVal val="visible"/>
                                      </p:to>
                                    </p:set>
                                    <p:animEffect transition="in" filter="fade">
                                      <p:cBhvr>
                                        <p:cTn id="10" dur="500"/>
                                        <p:tgtEl>
                                          <p:spTgt spid="174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745"/>
                                        </p:tgtEl>
                                        <p:attrNameLst>
                                          <p:attrName>style.visibility</p:attrName>
                                        </p:attrNameLst>
                                      </p:cBhvr>
                                      <p:to>
                                        <p:strVal val="visible"/>
                                      </p:to>
                                    </p:set>
                                    <p:animEffect transition="in" filter="fade">
                                      <p:cBhvr>
                                        <p:cTn id="14" dur="500"/>
                                        <p:tgtEl>
                                          <p:spTgt spid="174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748"/>
                                        </p:tgtEl>
                                        <p:attrNameLst>
                                          <p:attrName>style.visibility</p:attrName>
                                        </p:attrNameLst>
                                      </p:cBhvr>
                                      <p:to>
                                        <p:strVal val="visible"/>
                                      </p:to>
                                    </p:set>
                                    <p:animEffect transition="in" filter="fade">
                                      <p:cBhvr>
                                        <p:cTn id="18" dur="1000"/>
                                        <p:tgtEl>
                                          <p:spTgt spid="1748"/>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834"/>
                                        </p:tgtEl>
                                        <p:attrNameLst>
                                          <p:attrName>style.visibility</p:attrName>
                                        </p:attrNameLst>
                                      </p:cBhvr>
                                      <p:to>
                                        <p:strVal val="visible"/>
                                      </p:to>
                                    </p:set>
                                    <p:animEffect transition="in" filter="fade">
                                      <p:cBhvr>
                                        <p:cTn id="22" dur="500"/>
                                        <p:tgtEl>
                                          <p:spTgt spid="1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13_Title and Content">
  <p:cSld name="13_Title and Content">
    <p:bg>
      <p:bgPr>
        <a:solidFill>
          <a:srgbClr val="002060"/>
        </a:solidFill>
        <a:effectLst/>
      </p:bgPr>
    </p:bg>
    <p:spTree>
      <p:nvGrpSpPr>
        <p:cNvPr id="1" name="Shape 1835"/>
        <p:cNvGrpSpPr/>
        <p:nvPr/>
      </p:nvGrpSpPr>
      <p:grpSpPr>
        <a:xfrm>
          <a:off x="0" y="0"/>
          <a:ext cx="0" cy="0"/>
          <a:chOff x="0" y="0"/>
          <a:chExt cx="0" cy="0"/>
        </a:xfrm>
      </p:grpSpPr>
      <p:grpSp>
        <p:nvGrpSpPr>
          <p:cNvPr id="1836" name="Google Shape;1836;p34"/>
          <p:cNvGrpSpPr/>
          <p:nvPr/>
        </p:nvGrpSpPr>
        <p:grpSpPr>
          <a:xfrm>
            <a:off x="395894" y="219519"/>
            <a:ext cx="11613234" cy="6240131"/>
            <a:chOff x="395894" y="219519"/>
            <a:chExt cx="8518865" cy="4788281"/>
          </a:xfrm>
        </p:grpSpPr>
        <p:sp>
          <p:nvSpPr>
            <p:cNvPr id="1837" name="Google Shape;1837;p3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838" name="Google Shape;1838;p34"/>
            <p:cNvGrpSpPr/>
            <p:nvPr/>
          </p:nvGrpSpPr>
          <p:grpSpPr>
            <a:xfrm>
              <a:off x="8341543" y="2282008"/>
              <a:ext cx="569676" cy="380612"/>
              <a:chOff x="8341543" y="2282008"/>
              <a:chExt cx="569676" cy="380612"/>
            </a:xfrm>
          </p:grpSpPr>
          <p:sp>
            <p:nvSpPr>
              <p:cNvPr id="1839" name="Google Shape;1839;p3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40" name="Google Shape;1840;p3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841" name="Google Shape;1841;p3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842" name="Google Shape;1842;p34"/>
            <p:cNvGrpSpPr/>
            <p:nvPr/>
          </p:nvGrpSpPr>
          <p:grpSpPr>
            <a:xfrm>
              <a:off x="8341543" y="1721094"/>
              <a:ext cx="569676" cy="380612"/>
              <a:chOff x="8341543" y="1721094"/>
              <a:chExt cx="569676" cy="380612"/>
            </a:xfrm>
          </p:grpSpPr>
          <p:sp>
            <p:nvSpPr>
              <p:cNvPr id="1843" name="Google Shape;1843;p3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44" name="Google Shape;1844;p3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845" name="Google Shape;1845;p34"/>
            <p:cNvGrpSpPr/>
            <p:nvPr/>
          </p:nvGrpSpPr>
          <p:grpSpPr>
            <a:xfrm>
              <a:off x="8346273" y="1183592"/>
              <a:ext cx="568486" cy="388014"/>
              <a:chOff x="8346273" y="1183592"/>
              <a:chExt cx="568486" cy="388014"/>
            </a:xfrm>
          </p:grpSpPr>
          <p:sp>
            <p:nvSpPr>
              <p:cNvPr id="1846" name="Google Shape;1846;p3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47" name="Google Shape;1847;p3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848" name="Google Shape;1848;p34"/>
            <p:cNvGrpSpPr/>
            <p:nvPr/>
          </p:nvGrpSpPr>
          <p:grpSpPr>
            <a:xfrm>
              <a:off x="8341543" y="606635"/>
              <a:ext cx="569676" cy="388014"/>
              <a:chOff x="8341543" y="606635"/>
              <a:chExt cx="569676" cy="388014"/>
            </a:xfrm>
          </p:grpSpPr>
          <p:sp>
            <p:nvSpPr>
              <p:cNvPr id="1849" name="Google Shape;1849;p3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50" name="Google Shape;1850;p3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851" name="Google Shape;1851;p34"/>
            <p:cNvGrpSpPr/>
            <p:nvPr/>
          </p:nvGrpSpPr>
          <p:grpSpPr>
            <a:xfrm>
              <a:off x="8341543" y="2842933"/>
              <a:ext cx="569676" cy="380612"/>
              <a:chOff x="8341543" y="2282008"/>
              <a:chExt cx="569676" cy="380612"/>
            </a:xfrm>
          </p:grpSpPr>
          <p:sp>
            <p:nvSpPr>
              <p:cNvPr id="1852" name="Google Shape;1852;p3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53" name="Google Shape;1853;p3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854" name="Google Shape;1854;p34"/>
            <p:cNvGrpSpPr/>
            <p:nvPr/>
          </p:nvGrpSpPr>
          <p:grpSpPr>
            <a:xfrm>
              <a:off x="8341543" y="3403858"/>
              <a:ext cx="569676" cy="380612"/>
              <a:chOff x="8341543" y="2282008"/>
              <a:chExt cx="569676" cy="380612"/>
            </a:xfrm>
          </p:grpSpPr>
          <p:sp>
            <p:nvSpPr>
              <p:cNvPr id="1855" name="Google Shape;1855;p3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56" name="Google Shape;1856;p3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857" name="Google Shape;1857;p3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58" name="Google Shape;1858;p3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859" name="Google Shape;1859;p34"/>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0" name="Google Shape;1860;p34"/>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1" name="Google Shape;1861;p34"/>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2" name="Google Shape;1862;p34"/>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3" name="Google Shape;1863;p34"/>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4" name="Google Shape;1864;p34"/>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5" name="Google Shape;1865;p34"/>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6" name="Google Shape;1866;p34"/>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7" name="Google Shape;1867;p34"/>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8" name="Google Shape;1868;p34"/>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9" name="Google Shape;1869;p34"/>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0" name="Google Shape;1870;p34"/>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1" name="Google Shape;1871;p34"/>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2" name="Google Shape;1872;p34"/>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3" name="Google Shape;1873;p34"/>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4" name="Google Shape;1874;p34"/>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5" name="Google Shape;1875;p34"/>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6" name="Google Shape;1876;p34"/>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7" name="Google Shape;1877;p34"/>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8" name="Google Shape;1878;p34"/>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9" name="Google Shape;1879;p34"/>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0" name="Google Shape;1880;p34"/>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1" name="Google Shape;1881;p34"/>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2" name="Google Shape;1882;p34"/>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3" name="Google Shape;1883;p34"/>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4" name="Google Shape;1884;p34"/>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5" name="Google Shape;1885;p34"/>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6" name="Google Shape;1886;p34"/>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7" name="Google Shape;1887;p34"/>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8" name="Google Shape;1888;p34"/>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9" name="Google Shape;1889;p34"/>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0" name="Google Shape;1890;p34"/>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1" name="Google Shape;1891;p34"/>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2" name="Google Shape;1892;p34"/>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3" name="Google Shape;1893;p34"/>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4" name="Google Shape;1894;p34"/>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5" name="Google Shape;1895;p34"/>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6" name="Google Shape;1896;p34"/>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7" name="Google Shape;1897;p34"/>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8" name="Google Shape;1898;p34"/>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9" name="Google Shape;1899;p34"/>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00" name="Google Shape;1900;p34"/>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01" name="Google Shape;1901;p34"/>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02" name="Google Shape;1902;p34"/>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03" name="Google Shape;1903;p34"/>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2866137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rgbClr val="4F6128"/>
        </a:solidFill>
        <a:effectLst/>
      </p:bgPr>
    </p:bg>
    <p:spTree>
      <p:nvGrpSpPr>
        <p:cNvPr id="1" name="Shape 1904"/>
        <p:cNvGrpSpPr/>
        <p:nvPr/>
      </p:nvGrpSpPr>
      <p:grpSpPr>
        <a:xfrm>
          <a:off x="0" y="0"/>
          <a:ext cx="0" cy="0"/>
          <a:chOff x="0" y="0"/>
          <a:chExt cx="0" cy="0"/>
        </a:xfrm>
      </p:grpSpPr>
      <p:grpSp>
        <p:nvGrpSpPr>
          <p:cNvPr id="1905" name="Google Shape;1905;p35"/>
          <p:cNvGrpSpPr/>
          <p:nvPr/>
        </p:nvGrpSpPr>
        <p:grpSpPr>
          <a:xfrm>
            <a:off x="395894" y="219519"/>
            <a:ext cx="11613234" cy="6240131"/>
            <a:chOff x="395894" y="219519"/>
            <a:chExt cx="8518865" cy="4788281"/>
          </a:xfrm>
        </p:grpSpPr>
        <p:sp>
          <p:nvSpPr>
            <p:cNvPr id="1906" name="Google Shape;1906;p3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E36C0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907" name="Google Shape;1907;p35"/>
            <p:cNvGrpSpPr/>
            <p:nvPr/>
          </p:nvGrpSpPr>
          <p:grpSpPr>
            <a:xfrm>
              <a:off x="8341543" y="2282008"/>
              <a:ext cx="569676" cy="380612"/>
              <a:chOff x="8341543" y="2282008"/>
              <a:chExt cx="569676" cy="380612"/>
            </a:xfrm>
          </p:grpSpPr>
          <p:sp>
            <p:nvSpPr>
              <p:cNvPr id="1908" name="Google Shape;1908;p3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09" name="Google Shape;1909;p3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910" name="Google Shape;1910;p3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911" name="Google Shape;1911;p35"/>
            <p:cNvGrpSpPr/>
            <p:nvPr/>
          </p:nvGrpSpPr>
          <p:grpSpPr>
            <a:xfrm>
              <a:off x="8341543" y="1721094"/>
              <a:ext cx="569676" cy="380612"/>
              <a:chOff x="8341543" y="1721094"/>
              <a:chExt cx="569676" cy="380612"/>
            </a:xfrm>
          </p:grpSpPr>
          <p:sp>
            <p:nvSpPr>
              <p:cNvPr id="1912" name="Google Shape;1912;p3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13" name="Google Shape;1913;p3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914" name="Google Shape;1914;p35"/>
            <p:cNvGrpSpPr/>
            <p:nvPr/>
          </p:nvGrpSpPr>
          <p:grpSpPr>
            <a:xfrm>
              <a:off x="8346273" y="1183592"/>
              <a:ext cx="568486" cy="388014"/>
              <a:chOff x="8346273" y="1183592"/>
              <a:chExt cx="568486" cy="388014"/>
            </a:xfrm>
          </p:grpSpPr>
          <p:sp>
            <p:nvSpPr>
              <p:cNvPr id="1915" name="Google Shape;1915;p3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16" name="Google Shape;1916;p3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917" name="Google Shape;1917;p35"/>
            <p:cNvGrpSpPr/>
            <p:nvPr/>
          </p:nvGrpSpPr>
          <p:grpSpPr>
            <a:xfrm>
              <a:off x="8341543" y="606635"/>
              <a:ext cx="569676" cy="388014"/>
              <a:chOff x="8341543" y="606635"/>
              <a:chExt cx="569676" cy="388014"/>
            </a:xfrm>
          </p:grpSpPr>
          <p:sp>
            <p:nvSpPr>
              <p:cNvPr id="1918" name="Google Shape;1918;p3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19" name="Google Shape;1919;p3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920" name="Google Shape;1920;p35"/>
            <p:cNvGrpSpPr/>
            <p:nvPr/>
          </p:nvGrpSpPr>
          <p:grpSpPr>
            <a:xfrm>
              <a:off x="8341543" y="2842933"/>
              <a:ext cx="569676" cy="380612"/>
              <a:chOff x="8341543" y="2282008"/>
              <a:chExt cx="569676" cy="380612"/>
            </a:xfrm>
          </p:grpSpPr>
          <p:sp>
            <p:nvSpPr>
              <p:cNvPr id="1921" name="Google Shape;1921;p3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22" name="Google Shape;1922;p3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923" name="Google Shape;1923;p35"/>
            <p:cNvGrpSpPr/>
            <p:nvPr/>
          </p:nvGrpSpPr>
          <p:grpSpPr>
            <a:xfrm>
              <a:off x="8341543" y="3403858"/>
              <a:ext cx="569676" cy="380612"/>
              <a:chOff x="8341543" y="2282008"/>
              <a:chExt cx="569676" cy="380612"/>
            </a:xfrm>
          </p:grpSpPr>
          <p:sp>
            <p:nvSpPr>
              <p:cNvPr id="1924" name="Google Shape;1924;p3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25" name="Google Shape;1925;p3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926" name="Google Shape;1926;p3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27" name="Google Shape;1927;p3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928" name="Google Shape;1928;p35"/>
          <p:cNvGrpSpPr/>
          <p:nvPr/>
        </p:nvGrpSpPr>
        <p:grpSpPr>
          <a:xfrm>
            <a:off x="989192" y="5645930"/>
            <a:ext cx="615189" cy="535538"/>
            <a:chOff x="2495125" y="2142250"/>
            <a:chExt cx="444275" cy="398525"/>
          </a:xfrm>
        </p:grpSpPr>
        <p:sp>
          <p:nvSpPr>
            <p:cNvPr id="1929" name="Google Shape;1929;p35"/>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30" name="Google Shape;1930;p35"/>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931" name="Google Shape;1931;p35"/>
          <p:cNvGrpSpPr/>
          <p:nvPr/>
        </p:nvGrpSpPr>
        <p:grpSpPr>
          <a:xfrm>
            <a:off x="10177821" y="427685"/>
            <a:ext cx="403468" cy="378112"/>
            <a:chOff x="3243875" y="2372825"/>
            <a:chExt cx="291375" cy="281375"/>
          </a:xfrm>
        </p:grpSpPr>
        <p:sp>
          <p:nvSpPr>
            <p:cNvPr id="1932" name="Google Shape;1932;p35"/>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33" name="Google Shape;1933;p35"/>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34" name="Google Shape;1934;p35"/>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35" name="Google Shape;1935;p35"/>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36" name="Google Shape;1936;p35"/>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37" name="Google Shape;1937;p35"/>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38" name="Google Shape;1938;p35"/>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39" name="Google Shape;1939;p35"/>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40" name="Google Shape;1940;p35"/>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41" name="Google Shape;1941;p35"/>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942" name="Google Shape;1942;p35"/>
          <p:cNvGrpSpPr/>
          <p:nvPr/>
        </p:nvGrpSpPr>
        <p:grpSpPr>
          <a:xfrm>
            <a:off x="11004071" y="1043373"/>
            <a:ext cx="230796" cy="226531"/>
            <a:chOff x="4954425" y="2036375"/>
            <a:chExt cx="166675" cy="168575"/>
          </a:xfrm>
        </p:grpSpPr>
        <p:sp>
          <p:nvSpPr>
            <p:cNvPr id="1943" name="Google Shape;1943;p3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44" name="Google Shape;1944;p3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945" name="Google Shape;1945;p35"/>
          <p:cNvSpPr/>
          <p:nvPr/>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46" name="Google Shape;1946;p35"/>
          <p:cNvSpPr/>
          <p:nvPr/>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947" name="Google Shape;1947;p35"/>
          <p:cNvGrpSpPr/>
          <p:nvPr/>
        </p:nvGrpSpPr>
        <p:grpSpPr>
          <a:xfrm>
            <a:off x="817359" y="5192331"/>
            <a:ext cx="230796" cy="226531"/>
            <a:chOff x="4954425" y="2036375"/>
            <a:chExt cx="166675" cy="168575"/>
          </a:xfrm>
        </p:grpSpPr>
        <p:sp>
          <p:nvSpPr>
            <p:cNvPr id="1948" name="Google Shape;1948;p3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49" name="Google Shape;1949;p3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950" name="Google Shape;1950;p35"/>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1" name="Google Shape;1951;p35"/>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2" name="Google Shape;1952;p35"/>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3" name="Google Shape;1953;p35"/>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4" name="Google Shape;1954;p35"/>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5" name="Google Shape;1955;p35"/>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6" name="Google Shape;1956;p35"/>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7" name="Google Shape;1957;p35"/>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8" name="Google Shape;1958;p35"/>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9" name="Google Shape;1959;p35"/>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0" name="Google Shape;1960;p35"/>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1" name="Google Shape;1961;p35"/>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2" name="Google Shape;1962;p35"/>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3" name="Google Shape;1963;p35"/>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4" name="Google Shape;1964;p35"/>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5" name="Google Shape;1965;p35"/>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6" name="Google Shape;1966;p35"/>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7" name="Google Shape;1967;p35"/>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8" name="Google Shape;1968;p35"/>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9" name="Google Shape;1969;p35"/>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0" name="Google Shape;1970;p35"/>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1" name="Google Shape;1971;p35"/>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2" name="Google Shape;1972;p35"/>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3" name="Google Shape;1973;p35"/>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4" name="Google Shape;1974;p35"/>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5" name="Google Shape;1975;p35"/>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6" name="Google Shape;1976;p35"/>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7" name="Google Shape;1977;p35"/>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8" name="Google Shape;1978;p35"/>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9" name="Google Shape;1979;p35"/>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0" name="Google Shape;1980;p35"/>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1" name="Google Shape;1981;p35"/>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2" name="Google Shape;1982;p35"/>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3" name="Google Shape;1983;p35"/>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4" name="Google Shape;1984;p35"/>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5" name="Google Shape;1985;p35"/>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6" name="Google Shape;1986;p35"/>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7" name="Google Shape;1987;p35"/>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8" name="Google Shape;1988;p35"/>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9" name="Google Shape;1989;p35"/>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90" name="Google Shape;1990;p35"/>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91" name="Google Shape;1991;p35"/>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92" name="Google Shape;1992;p35"/>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93" name="Google Shape;1993;p35"/>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94" name="Google Shape;1994;p35"/>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995" name="Google Shape;1995;p35"/>
          <p:cNvGrpSpPr/>
          <p:nvPr/>
        </p:nvGrpSpPr>
        <p:grpSpPr>
          <a:xfrm>
            <a:off x="745412" y="1491606"/>
            <a:ext cx="9867486" cy="4773077"/>
            <a:chOff x="623255" y="927125"/>
            <a:chExt cx="7691377" cy="3871900"/>
          </a:xfrm>
        </p:grpSpPr>
        <p:sp>
          <p:nvSpPr>
            <p:cNvPr id="1996" name="Google Shape;1996;p35"/>
            <p:cNvSpPr/>
            <p:nvPr/>
          </p:nvSpPr>
          <p:spPr>
            <a:xfrm>
              <a:off x="2977025" y="927125"/>
              <a:ext cx="3134100" cy="1481700"/>
            </a:xfrm>
            <a:prstGeom prst="ellipse">
              <a:avLst/>
            </a:prstGeom>
            <a:solidFill>
              <a:srgbClr val="C2D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997" name="Google Shape;1997;p35"/>
            <p:cNvGrpSpPr/>
            <p:nvPr/>
          </p:nvGrpSpPr>
          <p:grpSpPr>
            <a:xfrm>
              <a:off x="623255" y="973375"/>
              <a:ext cx="7691377" cy="3825650"/>
              <a:chOff x="623255" y="973375"/>
              <a:chExt cx="7691377" cy="3825650"/>
            </a:xfrm>
          </p:grpSpPr>
          <p:sp>
            <p:nvSpPr>
              <p:cNvPr id="1998" name="Google Shape;1998;p35"/>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99" name="Google Shape;1999;p35"/>
              <p:cNvSpPr/>
              <p:nvPr/>
            </p:nvSpPr>
            <p:spPr>
              <a:xfrm>
                <a:off x="1878425" y="1185100"/>
                <a:ext cx="2028300" cy="1403400"/>
              </a:xfrm>
              <a:prstGeom prst="ellipse">
                <a:avLst/>
              </a:prstGeom>
              <a:solidFill>
                <a:srgbClr val="C2D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0" name="Google Shape;2000;p35"/>
              <p:cNvSpPr/>
              <p:nvPr/>
            </p:nvSpPr>
            <p:spPr>
              <a:xfrm>
                <a:off x="5585525" y="3231300"/>
                <a:ext cx="2028300" cy="1403400"/>
              </a:xfrm>
              <a:prstGeom prst="ellipse">
                <a:avLst/>
              </a:prstGeom>
              <a:solidFill>
                <a:srgbClr val="C2D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2001" name="Google Shape;2001;p35"/>
          <p:cNvGrpSpPr/>
          <p:nvPr/>
        </p:nvGrpSpPr>
        <p:grpSpPr>
          <a:xfrm>
            <a:off x="8391927" y="4047629"/>
            <a:ext cx="2301387" cy="1593766"/>
            <a:chOff x="4799733" y="3457797"/>
            <a:chExt cx="2301387" cy="1593766"/>
          </a:xfrm>
        </p:grpSpPr>
        <p:sp>
          <p:nvSpPr>
            <p:cNvPr id="2002" name="Google Shape;2002;p35"/>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3" name="Google Shape;2003;p35"/>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4" name="Google Shape;2004;p35"/>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5" name="Google Shape;2005;p35"/>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6" name="Google Shape;2006;p35"/>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7" name="Google Shape;2007;p35"/>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8" name="Google Shape;2008;p35"/>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9" name="Google Shape;2009;p35"/>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0" name="Google Shape;2010;p35"/>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1" name="Google Shape;2011;p35"/>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2" name="Google Shape;2012;p35"/>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3" name="Google Shape;2013;p35"/>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4" name="Google Shape;2014;p35"/>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5" name="Google Shape;2015;p35"/>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6" name="Google Shape;2016;p35"/>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7" name="Google Shape;2017;p35"/>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8" name="Google Shape;2018;p35"/>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9" name="Google Shape;2019;p35"/>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0" name="Google Shape;2020;p35"/>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1" name="Google Shape;2021;p35"/>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2" name="Google Shape;2022;p35"/>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3" name="Google Shape;2023;p35"/>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4" name="Google Shape;2024;p35"/>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5" name="Google Shape;2025;p35"/>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6" name="Google Shape;2026;p35"/>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7" name="Google Shape;2027;p35"/>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8" name="Google Shape;2028;p35"/>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9" name="Google Shape;2029;p35"/>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0" name="Google Shape;2030;p35"/>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1" name="Google Shape;2031;p35"/>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2" name="Google Shape;2032;p35"/>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3" name="Google Shape;2033;p35"/>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4" name="Google Shape;2034;p35"/>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5" name="Google Shape;2035;p35"/>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6" name="Google Shape;2036;p35"/>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7" name="Google Shape;2037;p35"/>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8" name="Google Shape;2038;p35"/>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9" name="Google Shape;2039;p35"/>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0" name="Google Shape;2040;p35"/>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1" name="Google Shape;2041;p35"/>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2" name="Google Shape;2042;p35"/>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3" name="Google Shape;2043;p35"/>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4" name="Google Shape;2044;p35"/>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5" name="Google Shape;2045;p35"/>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6" name="Google Shape;2046;p35"/>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7" name="Google Shape;2047;p35"/>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8" name="Google Shape;2048;p35"/>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9" name="Google Shape;2049;p35"/>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50" name="Google Shape;2050;p35"/>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51" name="Google Shape;2051;p35"/>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52" name="Google Shape;2052;p35"/>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53" name="Google Shape;2053;p35"/>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54" name="Google Shape;2054;p35"/>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55" name="Google Shape;2055;p35"/>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56" name="Google Shape;2056;p35"/>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57" name="Google Shape;2057;p35"/>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058" name="Google Shape;2058;p35"/>
          <p:cNvGrpSpPr/>
          <p:nvPr/>
        </p:nvGrpSpPr>
        <p:grpSpPr>
          <a:xfrm>
            <a:off x="1598355" y="3608289"/>
            <a:ext cx="2204156" cy="2018295"/>
            <a:chOff x="1598355" y="3608289"/>
            <a:chExt cx="2204156" cy="2018295"/>
          </a:xfrm>
        </p:grpSpPr>
        <p:grpSp>
          <p:nvGrpSpPr>
            <p:cNvPr id="2059" name="Google Shape;2059;p35"/>
            <p:cNvGrpSpPr/>
            <p:nvPr/>
          </p:nvGrpSpPr>
          <p:grpSpPr>
            <a:xfrm>
              <a:off x="1598355" y="4368136"/>
              <a:ext cx="868989" cy="1258447"/>
              <a:chOff x="3235834" y="3793115"/>
              <a:chExt cx="868989" cy="1258447"/>
            </a:xfrm>
          </p:grpSpPr>
          <p:sp>
            <p:nvSpPr>
              <p:cNvPr id="2060" name="Google Shape;2060;p35"/>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061" name="Google Shape;2061;p35"/>
              <p:cNvGrpSpPr/>
              <p:nvPr/>
            </p:nvGrpSpPr>
            <p:grpSpPr>
              <a:xfrm>
                <a:off x="3235834" y="3793115"/>
                <a:ext cx="865418" cy="1258447"/>
                <a:chOff x="3235834" y="3793115"/>
                <a:chExt cx="865418" cy="1258447"/>
              </a:xfrm>
            </p:grpSpPr>
            <p:sp>
              <p:nvSpPr>
                <p:cNvPr id="2062" name="Google Shape;2062;p35"/>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3" name="Google Shape;2063;p35"/>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4" name="Google Shape;2064;p35"/>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5" name="Google Shape;2065;p35"/>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6" name="Google Shape;2066;p35"/>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7" name="Google Shape;2067;p35"/>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8" name="Google Shape;2068;p35"/>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9" name="Google Shape;2069;p35"/>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0" name="Google Shape;2070;p35"/>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1" name="Google Shape;2071;p35"/>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2" name="Google Shape;2072;p35"/>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3" name="Google Shape;2073;p35"/>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4" name="Google Shape;2074;p35"/>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5" name="Google Shape;2075;p35"/>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6" name="Google Shape;2076;p35"/>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7" name="Google Shape;2077;p35"/>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8" name="Google Shape;2078;p35"/>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9" name="Google Shape;2079;p35"/>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0" name="Google Shape;2080;p35"/>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1" name="Google Shape;2081;p35"/>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2" name="Google Shape;2082;p35"/>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3" name="Google Shape;2083;p35"/>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4" name="Google Shape;2084;p35"/>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5" name="Google Shape;2085;p35"/>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
          <p:nvSpPr>
            <p:cNvPr id="2086" name="Google Shape;2086;p35"/>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7" name="Google Shape;2087;p35"/>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8" name="Google Shape;2088;p35"/>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9" name="Google Shape;2089;p35"/>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0" name="Google Shape;2090;p35"/>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1" name="Google Shape;2091;p35"/>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2" name="Google Shape;2092;p35"/>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3" name="Google Shape;2093;p35"/>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4" name="Google Shape;2094;p35"/>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5" name="Google Shape;2095;p35"/>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6" name="Google Shape;2096;p35"/>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7" name="Google Shape;2097;p35"/>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8" name="Google Shape;2098;p35"/>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9" name="Google Shape;2099;p35"/>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0" name="Google Shape;2100;p35"/>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1" name="Google Shape;2101;p35"/>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2" name="Google Shape;2102;p35"/>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3" name="Google Shape;2103;p35"/>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4" name="Google Shape;2104;p35"/>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5" name="Google Shape;2105;p35"/>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6" name="Google Shape;2106;p35"/>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7" name="Google Shape;2107;p35"/>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8" name="Google Shape;2108;p35"/>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9" name="Google Shape;2109;p35"/>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0" name="Google Shape;2110;p35"/>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1" name="Google Shape;2111;p35"/>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2" name="Google Shape;2112;p35"/>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3" name="Google Shape;2113;p35"/>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4" name="Google Shape;2114;p35"/>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5" name="Google Shape;2115;p35"/>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6" name="Google Shape;2116;p35"/>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7" name="Google Shape;2117;p35"/>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8" name="Google Shape;2118;p35"/>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9" name="Google Shape;2119;p35"/>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20" name="Google Shape;2120;p35"/>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21" name="Google Shape;2121;p35"/>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22" name="Google Shape;2122;p35"/>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23" name="Google Shape;2123;p35"/>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24" name="Google Shape;2124;p35"/>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25" name="Google Shape;2125;p35"/>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126" name="Google Shape;2126;p35"/>
            <p:cNvGrpSpPr/>
            <p:nvPr/>
          </p:nvGrpSpPr>
          <p:grpSpPr>
            <a:xfrm>
              <a:off x="3041664" y="5111577"/>
              <a:ext cx="320455" cy="156580"/>
              <a:chOff x="2774143" y="4536556"/>
              <a:chExt cx="320455" cy="156580"/>
            </a:xfrm>
          </p:grpSpPr>
          <p:sp>
            <p:nvSpPr>
              <p:cNvPr id="2127" name="Google Shape;2127;p35"/>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28" name="Google Shape;2128;p35"/>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29" name="Google Shape;2129;p35"/>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130" name="Google Shape;2130;p35"/>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131" name="Google Shape;2131;p35"/>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132" name="Google Shape;2132;p35"/>
          <p:cNvGrpSpPr/>
          <p:nvPr/>
        </p:nvGrpSpPr>
        <p:grpSpPr>
          <a:xfrm>
            <a:off x="1524301" y="5626805"/>
            <a:ext cx="9320239" cy="1231194"/>
            <a:chOff x="1524301" y="5626805"/>
            <a:chExt cx="9320239" cy="1231194"/>
          </a:xfrm>
        </p:grpSpPr>
        <p:sp>
          <p:nvSpPr>
            <p:cNvPr id="2133" name="Google Shape;2133;p35"/>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134" name="Google Shape;2134;p35"/>
            <p:cNvGrpSpPr/>
            <p:nvPr/>
          </p:nvGrpSpPr>
          <p:grpSpPr>
            <a:xfrm>
              <a:off x="1524301" y="5626805"/>
              <a:ext cx="9320239" cy="1231194"/>
              <a:chOff x="929285" y="5051507"/>
              <a:chExt cx="7315206" cy="1231194"/>
            </a:xfrm>
          </p:grpSpPr>
          <p:sp>
            <p:nvSpPr>
              <p:cNvPr id="2135" name="Google Shape;2135;p35"/>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36" name="Google Shape;2136;p35"/>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37" name="Google Shape;2137;p35"/>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38" name="Google Shape;2138;p35"/>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39" name="Google Shape;2139;p35"/>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40" name="Google Shape;2140;p35"/>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Tree>
    <p:extLst>
      <p:ext uri="{BB962C8B-B14F-4D97-AF65-F5344CB8AC3E}">
        <p14:creationId xmlns:p14="http://schemas.microsoft.com/office/powerpoint/2010/main" val="136596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32"/>
                                        </p:tgtEl>
                                        <p:attrNameLst>
                                          <p:attrName>style.visibility</p:attrName>
                                        </p:attrNameLst>
                                      </p:cBhvr>
                                      <p:to>
                                        <p:strVal val="visible"/>
                                      </p:to>
                                    </p:set>
                                    <p:anim calcmode="lin" valueType="num">
                                      <p:cBhvr additive="base">
                                        <p:cTn id="7" dur="500"/>
                                        <p:tgtEl>
                                          <p:spTgt spid="2132"/>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058"/>
                                        </p:tgtEl>
                                        <p:attrNameLst>
                                          <p:attrName>style.visibility</p:attrName>
                                        </p:attrNameLst>
                                      </p:cBhvr>
                                      <p:to>
                                        <p:strVal val="visible"/>
                                      </p:to>
                                    </p:set>
                                    <p:anim calcmode="lin" valueType="num">
                                      <p:cBhvr additive="base">
                                        <p:cTn id="11" dur="500"/>
                                        <p:tgtEl>
                                          <p:spTgt spid="205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2001"/>
                                        </p:tgtEl>
                                        <p:attrNameLst>
                                          <p:attrName>style.visibility</p:attrName>
                                        </p:attrNameLst>
                                      </p:cBhvr>
                                      <p:to>
                                        <p:strVal val="visible"/>
                                      </p:to>
                                    </p:set>
                                    <p:anim calcmode="lin" valueType="num">
                                      <p:cBhvr additive="base">
                                        <p:cTn id="15" dur="500"/>
                                        <p:tgtEl>
                                          <p:spTgt spid="2001"/>
                                        </p:tgtEl>
                                        <p:attrNameLst>
                                          <p:attrName>ppt_x</p:attrName>
                                        </p:attrNameLst>
                                      </p:cBhvr>
                                      <p:tavLst>
                                        <p:tav tm="0">
                                          <p:val>
                                            <p:strVal val="#ppt_x+1"/>
                                          </p:val>
                                        </p:tav>
                                        <p:tav tm="100000">
                                          <p:val>
                                            <p:strVal val="#ppt_x"/>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95"/>
                                        </p:tgtEl>
                                        <p:attrNameLst>
                                          <p:attrName>style.visibility</p:attrName>
                                        </p:attrNameLst>
                                      </p:cBhvr>
                                      <p:to>
                                        <p:strVal val="visible"/>
                                      </p:to>
                                    </p:set>
                                    <p:animEffect transition="in" filter="fade">
                                      <p:cBhvr>
                                        <p:cTn id="19" dur="500"/>
                                        <p:tgtEl>
                                          <p:spTgt spid="1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solidFill>
          <a:srgbClr val="4F6128"/>
        </a:solidFill>
        <a:effectLst/>
      </p:bgPr>
    </p:bg>
    <p:spTree>
      <p:nvGrpSpPr>
        <p:cNvPr id="1" name="Shape 2141"/>
        <p:cNvGrpSpPr/>
        <p:nvPr/>
      </p:nvGrpSpPr>
      <p:grpSpPr>
        <a:xfrm>
          <a:off x="0" y="0"/>
          <a:ext cx="0" cy="0"/>
          <a:chOff x="0" y="0"/>
          <a:chExt cx="0" cy="0"/>
        </a:xfrm>
      </p:grpSpPr>
      <p:grpSp>
        <p:nvGrpSpPr>
          <p:cNvPr id="2142" name="Google Shape;2142;p36"/>
          <p:cNvGrpSpPr/>
          <p:nvPr/>
        </p:nvGrpSpPr>
        <p:grpSpPr>
          <a:xfrm>
            <a:off x="395894" y="219519"/>
            <a:ext cx="11613234" cy="6240131"/>
            <a:chOff x="395894" y="219519"/>
            <a:chExt cx="8518865" cy="4788281"/>
          </a:xfrm>
        </p:grpSpPr>
        <p:sp>
          <p:nvSpPr>
            <p:cNvPr id="2143" name="Google Shape;2143;p3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E36C0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144" name="Google Shape;2144;p36"/>
            <p:cNvGrpSpPr/>
            <p:nvPr/>
          </p:nvGrpSpPr>
          <p:grpSpPr>
            <a:xfrm>
              <a:off x="8341543" y="2282008"/>
              <a:ext cx="569676" cy="380612"/>
              <a:chOff x="8341543" y="2282008"/>
              <a:chExt cx="569676" cy="380612"/>
            </a:xfrm>
          </p:grpSpPr>
          <p:sp>
            <p:nvSpPr>
              <p:cNvPr id="2145" name="Google Shape;2145;p3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46" name="Google Shape;2146;p3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147" name="Google Shape;2147;p3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148" name="Google Shape;2148;p36"/>
            <p:cNvGrpSpPr/>
            <p:nvPr/>
          </p:nvGrpSpPr>
          <p:grpSpPr>
            <a:xfrm>
              <a:off x="8341543" y="1721094"/>
              <a:ext cx="569676" cy="380612"/>
              <a:chOff x="8341543" y="1721094"/>
              <a:chExt cx="569676" cy="380612"/>
            </a:xfrm>
          </p:grpSpPr>
          <p:sp>
            <p:nvSpPr>
              <p:cNvPr id="2149" name="Google Shape;2149;p3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50" name="Google Shape;2150;p3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151" name="Google Shape;2151;p36"/>
            <p:cNvGrpSpPr/>
            <p:nvPr/>
          </p:nvGrpSpPr>
          <p:grpSpPr>
            <a:xfrm>
              <a:off x="8346273" y="1183592"/>
              <a:ext cx="568486" cy="388014"/>
              <a:chOff x="8346273" y="1183592"/>
              <a:chExt cx="568486" cy="388014"/>
            </a:xfrm>
          </p:grpSpPr>
          <p:sp>
            <p:nvSpPr>
              <p:cNvPr id="2152" name="Google Shape;2152;p3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53" name="Google Shape;2153;p3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154" name="Google Shape;2154;p36"/>
            <p:cNvGrpSpPr/>
            <p:nvPr/>
          </p:nvGrpSpPr>
          <p:grpSpPr>
            <a:xfrm>
              <a:off x="8341543" y="606635"/>
              <a:ext cx="569676" cy="388014"/>
              <a:chOff x="8341543" y="606635"/>
              <a:chExt cx="569676" cy="388014"/>
            </a:xfrm>
          </p:grpSpPr>
          <p:sp>
            <p:nvSpPr>
              <p:cNvPr id="2155" name="Google Shape;2155;p3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56" name="Google Shape;2156;p3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157" name="Google Shape;2157;p36"/>
            <p:cNvGrpSpPr/>
            <p:nvPr/>
          </p:nvGrpSpPr>
          <p:grpSpPr>
            <a:xfrm>
              <a:off x="8341543" y="2842933"/>
              <a:ext cx="569676" cy="380612"/>
              <a:chOff x="8341543" y="2282008"/>
              <a:chExt cx="569676" cy="380612"/>
            </a:xfrm>
          </p:grpSpPr>
          <p:sp>
            <p:nvSpPr>
              <p:cNvPr id="2158" name="Google Shape;2158;p3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59" name="Google Shape;2159;p3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160" name="Google Shape;2160;p36"/>
            <p:cNvGrpSpPr/>
            <p:nvPr/>
          </p:nvGrpSpPr>
          <p:grpSpPr>
            <a:xfrm>
              <a:off x="8341543" y="3403858"/>
              <a:ext cx="569676" cy="380612"/>
              <a:chOff x="8341543" y="2282008"/>
              <a:chExt cx="569676" cy="380612"/>
            </a:xfrm>
          </p:grpSpPr>
          <p:sp>
            <p:nvSpPr>
              <p:cNvPr id="2161" name="Google Shape;2161;p3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62" name="Google Shape;2162;p3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163" name="Google Shape;2163;p3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64" name="Google Shape;2164;p3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165" name="Google Shape;2165;p36"/>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66" name="Google Shape;2166;p36"/>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67" name="Google Shape;2167;p36"/>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68" name="Google Shape;2168;p36"/>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69" name="Google Shape;2169;p36"/>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0" name="Google Shape;2170;p36"/>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1" name="Google Shape;2171;p36"/>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2" name="Google Shape;2172;p36"/>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3" name="Google Shape;2173;p36"/>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4" name="Google Shape;2174;p36"/>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5" name="Google Shape;2175;p36"/>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6" name="Google Shape;2176;p36"/>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7" name="Google Shape;2177;p36"/>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8" name="Google Shape;2178;p36"/>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9" name="Google Shape;2179;p36"/>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0" name="Google Shape;2180;p36"/>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1" name="Google Shape;2181;p36"/>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2" name="Google Shape;2182;p36"/>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3" name="Google Shape;2183;p36"/>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4" name="Google Shape;2184;p36"/>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5" name="Google Shape;2185;p36"/>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6" name="Google Shape;2186;p36"/>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7" name="Google Shape;2187;p36"/>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8" name="Google Shape;2188;p36"/>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9" name="Google Shape;2189;p36"/>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0" name="Google Shape;2190;p36"/>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1" name="Google Shape;2191;p36"/>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2" name="Google Shape;2192;p36"/>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3" name="Google Shape;2193;p36"/>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4" name="Google Shape;2194;p36"/>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5" name="Google Shape;2195;p36"/>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6" name="Google Shape;2196;p36"/>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7" name="Google Shape;2197;p36"/>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8" name="Google Shape;2198;p36"/>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9" name="Google Shape;2199;p36"/>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0" name="Google Shape;2200;p36"/>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1" name="Google Shape;2201;p36"/>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2" name="Google Shape;2202;p36"/>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3" name="Google Shape;2203;p36"/>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4" name="Google Shape;2204;p36"/>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5" name="Google Shape;2205;p36"/>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6" name="Google Shape;2206;p36"/>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7" name="Google Shape;2207;p36"/>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8" name="Google Shape;2208;p36"/>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9" name="Google Shape;2209;p36"/>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10" name="Google Shape;2210;p36"/>
          <p:cNvSpPr/>
          <p:nvPr/>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11" name="Google Shape;2211;p36"/>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12" name="Google Shape;2212;p36"/>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213" name="Google Shape;2213;p36"/>
          <p:cNvGrpSpPr/>
          <p:nvPr/>
        </p:nvGrpSpPr>
        <p:grpSpPr>
          <a:xfrm>
            <a:off x="1030175" y="1581350"/>
            <a:ext cx="444275" cy="398525"/>
            <a:chOff x="2495125" y="2142250"/>
            <a:chExt cx="444275" cy="398525"/>
          </a:xfrm>
        </p:grpSpPr>
        <p:sp>
          <p:nvSpPr>
            <p:cNvPr id="2214" name="Google Shape;2214;p36"/>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15" name="Google Shape;2215;p36"/>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216" name="Google Shape;2216;p36"/>
          <p:cNvGrpSpPr/>
          <p:nvPr/>
        </p:nvGrpSpPr>
        <p:grpSpPr>
          <a:xfrm>
            <a:off x="10561107" y="5038641"/>
            <a:ext cx="291375" cy="281375"/>
            <a:chOff x="3243875" y="2372825"/>
            <a:chExt cx="291375" cy="281375"/>
          </a:xfrm>
        </p:grpSpPr>
        <p:sp>
          <p:nvSpPr>
            <p:cNvPr id="2217" name="Google Shape;2217;p3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18" name="Google Shape;2218;p3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19" name="Google Shape;2219;p3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20" name="Google Shape;2220;p3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21" name="Google Shape;2221;p3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22" name="Google Shape;2222;p3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23" name="Google Shape;2223;p3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24" name="Google Shape;2224;p3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25" name="Google Shape;2225;p3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26" name="Google Shape;2226;p3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227" name="Google Shape;2227;p36"/>
          <p:cNvGrpSpPr/>
          <p:nvPr/>
        </p:nvGrpSpPr>
        <p:grpSpPr>
          <a:xfrm>
            <a:off x="10778557" y="714860"/>
            <a:ext cx="166675" cy="168575"/>
            <a:chOff x="4954425" y="2036375"/>
            <a:chExt cx="166675" cy="168575"/>
          </a:xfrm>
        </p:grpSpPr>
        <p:sp>
          <p:nvSpPr>
            <p:cNvPr id="2228" name="Google Shape;2228;p3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29" name="Google Shape;2229;p3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230" name="Google Shape;2230;p36"/>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31" name="Google Shape;2231;p36"/>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232" name="Google Shape;2232;p36"/>
          <p:cNvGrpSpPr/>
          <p:nvPr/>
        </p:nvGrpSpPr>
        <p:grpSpPr>
          <a:xfrm>
            <a:off x="1274794" y="5541495"/>
            <a:ext cx="166675" cy="168575"/>
            <a:chOff x="4954425" y="2036375"/>
            <a:chExt cx="166675" cy="168575"/>
          </a:xfrm>
        </p:grpSpPr>
        <p:sp>
          <p:nvSpPr>
            <p:cNvPr id="2233" name="Google Shape;2233;p3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34" name="Google Shape;2234;p3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235" name="Google Shape;2235;p36"/>
          <p:cNvGrpSpPr/>
          <p:nvPr/>
        </p:nvGrpSpPr>
        <p:grpSpPr>
          <a:xfrm>
            <a:off x="2548289" y="3588080"/>
            <a:ext cx="2599447" cy="2521829"/>
            <a:chOff x="5641385" y="2381306"/>
            <a:chExt cx="2599447" cy="2521829"/>
          </a:xfrm>
        </p:grpSpPr>
        <p:sp>
          <p:nvSpPr>
            <p:cNvPr id="2236" name="Google Shape;2236;p36"/>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237" name="Google Shape;2237;p36"/>
            <p:cNvGrpSpPr/>
            <p:nvPr/>
          </p:nvGrpSpPr>
          <p:grpSpPr>
            <a:xfrm flipH="1">
              <a:off x="6793275" y="3690844"/>
              <a:ext cx="1447557" cy="1002468"/>
              <a:chOff x="4799733" y="3457797"/>
              <a:chExt cx="2301387" cy="1593766"/>
            </a:xfrm>
          </p:grpSpPr>
          <p:sp>
            <p:nvSpPr>
              <p:cNvPr id="2238" name="Google Shape;2238;p36"/>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39" name="Google Shape;2239;p36"/>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0" name="Google Shape;2240;p36"/>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1" name="Google Shape;2241;p36"/>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2" name="Google Shape;2242;p36"/>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3" name="Google Shape;2243;p36"/>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4" name="Google Shape;2244;p36"/>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5" name="Google Shape;2245;p36"/>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6" name="Google Shape;2246;p36"/>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7" name="Google Shape;2247;p36"/>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8" name="Google Shape;2248;p36"/>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9" name="Google Shape;2249;p36"/>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0" name="Google Shape;2250;p36"/>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1" name="Google Shape;2251;p36"/>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2" name="Google Shape;2252;p36"/>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3" name="Google Shape;2253;p36"/>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4" name="Google Shape;2254;p36"/>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5" name="Google Shape;2255;p36"/>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6" name="Google Shape;2256;p36"/>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7" name="Google Shape;2257;p36"/>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8" name="Google Shape;2258;p36"/>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9" name="Google Shape;2259;p36"/>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0" name="Google Shape;2260;p36"/>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1" name="Google Shape;2261;p36"/>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2" name="Google Shape;2262;p36"/>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3" name="Google Shape;2263;p36"/>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4" name="Google Shape;2264;p36"/>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5" name="Google Shape;2265;p36"/>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6" name="Google Shape;2266;p36"/>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7" name="Google Shape;2267;p36"/>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8" name="Google Shape;2268;p36"/>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9" name="Google Shape;2269;p36"/>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0" name="Google Shape;2270;p36"/>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1" name="Google Shape;2271;p36"/>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2" name="Google Shape;2272;p36"/>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3" name="Google Shape;2273;p36"/>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4" name="Google Shape;2274;p36"/>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5" name="Google Shape;2275;p36"/>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6" name="Google Shape;2276;p36"/>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7" name="Google Shape;2277;p36"/>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8" name="Google Shape;2278;p36"/>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9" name="Google Shape;2279;p36"/>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0" name="Google Shape;2280;p36"/>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1" name="Google Shape;2281;p36"/>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2" name="Google Shape;2282;p36"/>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3" name="Google Shape;2283;p36"/>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4" name="Google Shape;2284;p36"/>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5" name="Google Shape;2285;p36"/>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6" name="Google Shape;2286;p36"/>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7" name="Google Shape;2287;p36"/>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8" name="Google Shape;2288;p36"/>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9" name="Google Shape;2289;p36"/>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0" name="Google Shape;2290;p36"/>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1" name="Google Shape;2291;p36"/>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2" name="Google Shape;2292;p36"/>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3" name="Google Shape;2293;p36"/>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294" name="Google Shape;2294;p36"/>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5" name="Google Shape;2295;p36"/>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6" name="Google Shape;2296;p36"/>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7" name="Google Shape;2297;p36"/>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8" name="Google Shape;2298;p36"/>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9" name="Google Shape;2299;p36"/>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0" name="Google Shape;2300;p36"/>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1" name="Google Shape;2301;p36"/>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2" name="Google Shape;2302;p36"/>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3" name="Google Shape;2303;p36"/>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4" name="Google Shape;2304;p36"/>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5" name="Google Shape;2305;p36"/>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6" name="Google Shape;2306;p36"/>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7" name="Google Shape;2307;p36"/>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8" name="Google Shape;2308;p36"/>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9" name="Google Shape;2309;p36"/>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0" name="Google Shape;2310;p36"/>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1" name="Google Shape;2311;p36"/>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2" name="Google Shape;2312;p36"/>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3" name="Google Shape;2313;p36"/>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4" name="Google Shape;2314;p36"/>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5" name="Google Shape;2315;p36"/>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6" name="Google Shape;2316;p36"/>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7" name="Google Shape;2317;p36"/>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8" name="Google Shape;2318;p36"/>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9" name="Google Shape;2319;p36"/>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0" name="Google Shape;2320;p36"/>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1" name="Google Shape;2321;p36"/>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2" name="Google Shape;2322;p36"/>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3" name="Google Shape;2323;p36"/>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4" name="Google Shape;2324;p36"/>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5" name="Google Shape;2325;p36"/>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6" name="Google Shape;2326;p36"/>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7" name="Google Shape;2327;p36"/>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8" name="Google Shape;2328;p36"/>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9" name="Google Shape;2329;p36"/>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0" name="Google Shape;2330;p36"/>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1" name="Google Shape;2331;p36"/>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2" name="Google Shape;2332;p36"/>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3" name="Google Shape;2333;p36"/>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4" name="Google Shape;2334;p36"/>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5" name="Google Shape;2335;p36"/>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6" name="Google Shape;2336;p36"/>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7" name="Google Shape;2337;p36"/>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8" name="Google Shape;2338;p36"/>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9" name="Google Shape;2339;p36"/>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40" name="Google Shape;2340;p36"/>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41" name="Google Shape;2341;p36"/>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42" name="Google Shape;2342;p36"/>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43" name="Google Shape;2343;p36"/>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44" name="Google Shape;2344;p36"/>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45" name="Google Shape;2345;p36"/>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46" name="Google Shape;2346;p36"/>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47" name="Google Shape;2347;p36"/>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348" name="Google Shape;2348;p36"/>
          <p:cNvSpPr txBox="1"/>
          <p:nvPr/>
        </p:nvSpPr>
        <p:spPr>
          <a:xfrm>
            <a:off x="4334110" y="1572168"/>
            <a:ext cx="3725448"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974806"/>
                </a:solidFill>
                <a:effectLst/>
                <a:uLnTx/>
                <a:uFillTx/>
                <a:latin typeface="Cookie"/>
                <a:ea typeface="Cookie"/>
                <a:cs typeface="Cookie"/>
                <a:sym typeface="Cookie"/>
              </a:rPr>
              <a:t>KHÁM PHÁ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7396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11"/>
                                        </p:tgtEl>
                                        <p:attrNameLst>
                                          <p:attrName>style.visibility</p:attrName>
                                        </p:attrNameLst>
                                      </p:cBhvr>
                                      <p:to>
                                        <p:strVal val="visible"/>
                                      </p:to>
                                    </p:set>
                                    <p:animEffect transition="in" filter="fade">
                                      <p:cBhvr>
                                        <p:cTn id="7" dur="500"/>
                                        <p:tgtEl>
                                          <p:spTgt spid="2211"/>
                                        </p:tgtEl>
                                      </p:cBhvr>
                                    </p:animEffect>
                                  </p:childTnLst>
                                </p:cTn>
                              </p:par>
                              <p:par>
                                <p:cTn id="8" presetID="10" presetClass="entr" presetSubtype="0" fill="hold" nodeType="withEffect">
                                  <p:stCondLst>
                                    <p:cond delay="0"/>
                                  </p:stCondLst>
                                  <p:childTnLst>
                                    <p:set>
                                      <p:cBhvr>
                                        <p:cTn id="9" dur="1" fill="hold">
                                          <p:stCondLst>
                                            <p:cond delay="0"/>
                                          </p:stCondLst>
                                        </p:cTn>
                                        <p:tgtEl>
                                          <p:spTgt spid="2212"/>
                                        </p:tgtEl>
                                        <p:attrNameLst>
                                          <p:attrName>style.visibility</p:attrName>
                                        </p:attrNameLst>
                                      </p:cBhvr>
                                      <p:to>
                                        <p:strVal val="visible"/>
                                      </p:to>
                                    </p:set>
                                    <p:animEffect transition="in" filter="fade">
                                      <p:cBhvr>
                                        <p:cTn id="10" dur="500"/>
                                        <p:tgtEl>
                                          <p:spTgt spid="221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210"/>
                                        </p:tgtEl>
                                        <p:attrNameLst>
                                          <p:attrName>style.visibility</p:attrName>
                                        </p:attrNameLst>
                                      </p:cBhvr>
                                      <p:to>
                                        <p:strVal val="visible"/>
                                      </p:to>
                                    </p:set>
                                    <p:animEffect transition="in" filter="fade">
                                      <p:cBhvr>
                                        <p:cTn id="14" dur="500"/>
                                        <p:tgtEl>
                                          <p:spTgt spid="221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235"/>
                                        </p:tgtEl>
                                        <p:attrNameLst>
                                          <p:attrName>style.visibility</p:attrName>
                                        </p:attrNameLst>
                                      </p:cBhvr>
                                      <p:to>
                                        <p:strVal val="visible"/>
                                      </p:to>
                                    </p:set>
                                    <p:animEffect transition="in" filter="fade">
                                      <p:cBhvr>
                                        <p:cTn id="18" dur="1000"/>
                                        <p:tgtEl>
                                          <p:spTgt spid="2235"/>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2348"/>
                                        </p:tgtEl>
                                        <p:attrNameLst>
                                          <p:attrName>style.visibility</p:attrName>
                                        </p:attrNameLst>
                                      </p:cBhvr>
                                      <p:to>
                                        <p:strVal val="visible"/>
                                      </p:to>
                                    </p:set>
                                    <p:animEffect transition="in" filter="fade">
                                      <p:cBhvr>
                                        <p:cTn id="22" dur="500"/>
                                        <p:tgtEl>
                                          <p:spTgt spid="2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7_Title and Content">
  <p:cSld name="7_Title and Content">
    <p:bg>
      <p:bgPr>
        <a:solidFill>
          <a:srgbClr val="4F6128"/>
        </a:solidFill>
        <a:effectLst/>
      </p:bgPr>
    </p:bg>
    <p:spTree>
      <p:nvGrpSpPr>
        <p:cNvPr id="1" name="Shape 2349"/>
        <p:cNvGrpSpPr/>
        <p:nvPr/>
      </p:nvGrpSpPr>
      <p:grpSpPr>
        <a:xfrm>
          <a:off x="0" y="0"/>
          <a:ext cx="0" cy="0"/>
          <a:chOff x="0" y="0"/>
          <a:chExt cx="0" cy="0"/>
        </a:xfrm>
      </p:grpSpPr>
      <p:grpSp>
        <p:nvGrpSpPr>
          <p:cNvPr id="2350" name="Google Shape;2350;p37"/>
          <p:cNvGrpSpPr/>
          <p:nvPr/>
        </p:nvGrpSpPr>
        <p:grpSpPr>
          <a:xfrm>
            <a:off x="395894" y="219519"/>
            <a:ext cx="11613234" cy="6240131"/>
            <a:chOff x="395894" y="219519"/>
            <a:chExt cx="8518865" cy="4788281"/>
          </a:xfrm>
        </p:grpSpPr>
        <p:sp>
          <p:nvSpPr>
            <p:cNvPr id="2351" name="Google Shape;2351;p3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E36C0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352" name="Google Shape;2352;p37"/>
            <p:cNvGrpSpPr/>
            <p:nvPr/>
          </p:nvGrpSpPr>
          <p:grpSpPr>
            <a:xfrm>
              <a:off x="8341543" y="2282008"/>
              <a:ext cx="569676" cy="380612"/>
              <a:chOff x="8341543" y="2282008"/>
              <a:chExt cx="569676" cy="380612"/>
            </a:xfrm>
          </p:grpSpPr>
          <p:sp>
            <p:nvSpPr>
              <p:cNvPr id="2353" name="Google Shape;2353;p3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54" name="Google Shape;2354;p3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355" name="Google Shape;2355;p3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356" name="Google Shape;2356;p37"/>
            <p:cNvGrpSpPr/>
            <p:nvPr/>
          </p:nvGrpSpPr>
          <p:grpSpPr>
            <a:xfrm>
              <a:off x="8341543" y="1721094"/>
              <a:ext cx="569676" cy="380612"/>
              <a:chOff x="8341543" y="1721094"/>
              <a:chExt cx="569676" cy="380612"/>
            </a:xfrm>
          </p:grpSpPr>
          <p:sp>
            <p:nvSpPr>
              <p:cNvPr id="2357" name="Google Shape;2357;p3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58" name="Google Shape;2358;p3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359" name="Google Shape;2359;p37"/>
            <p:cNvGrpSpPr/>
            <p:nvPr/>
          </p:nvGrpSpPr>
          <p:grpSpPr>
            <a:xfrm>
              <a:off x="8346273" y="1183592"/>
              <a:ext cx="568486" cy="388014"/>
              <a:chOff x="8346273" y="1183592"/>
              <a:chExt cx="568486" cy="388014"/>
            </a:xfrm>
          </p:grpSpPr>
          <p:sp>
            <p:nvSpPr>
              <p:cNvPr id="2360" name="Google Shape;2360;p3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61" name="Google Shape;2361;p3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362" name="Google Shape;2362;p37"/>
            <p:cNvGrpSpPr/>
            <p:nvPr/>
          </p:nvGrpSpPr>
          <p:grpSpPr>
            <a:xfrm>
              <a:off x="8341543" y="606635"/>
              <a:ext cx="569676" cy="388014"/>
              <a:chOff x="8341543" y="606635"/>
              <a:chExt cx="569676" cy="388014"/>
            </a:xfrm>
          </p:grpSpPr>
          <p:sp>
            <p:nvSpPr>
              <p:cNvPr id="2363" name="Google Shape;2363;p3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64" name="Google Shape;2364;p3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365" name="Google Shape;2365;p37"/>
            <p:cNvGrpSpPr/>
            <p:nvPr/>
          </p:nvGrpSpPr>
          <p:grpSpPr>
            <a:xfrm>
              <a:off x="8341543" y="2842933"/>
              <a:ext cx="569676" cy="380612"/>
              <a:chOff x="8341543" y="2282008"/>
              <a:chExt cx="569676" cy="380612"/>
            </a:xfrm>
          </p:grpSpPr>
          <p:sp>
            <p:nvSpPr>
              <p:cNvPr id="2366" name="Google Shape;2366;p3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67" name="Google Shape;2367;p3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368" name="Google Shape;2368;p37"/>
            <p:cNvGrpSpPr/>
            <p:nvPr/>
          </p:nvGrpSpPr>
          <p:grpSpPr>
            <a:xfrm>
              <a:off x="8341543" y="3403858"/>
              <a:ext cx="569676" cy="380612"/>
              <a:chOff x="8341543" y="2282008"/>
              <a:chExt cx="569676" cy="380612"/>
            </a:xfrm>
          </p:grpSpPr>
          <p:sp>
            <p:nvSpPr>
              <p:cNvPr id="2369" name="Google Shape;2369;p3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70" name="Google Shape;2370;p3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371" name="Google Shape;2371;p3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72" name="Google Shape;2372;p3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373" name="Google Shape;2373;p37"/>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74" name="Google Shape;2374;p37"/>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75" name="Google Shape;2375;p37"/>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76" name="Google Shape;2376;p37"/>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77" name="Google Shape;2377;p37"/>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78" name="Google Shape;2378;p37"/>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79" name="Google Shape;2379;p37"/>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0" name="Google Shape;2380;p37"/>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1" name="Google Shape;2381;p37"/>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2" name="Google Shape;2382;p37"/>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3" name="Google Shape;2383;p37"/>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4" name="Google Shape;2384;p37"/>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5" name="Google Shape;2385;p37"/>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6" name="Google Shape;2386;p37"/>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7" name="Google Shape;2387;p37"/>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8" name="Google Shape;2388;p37"/>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9" name="Google Shape;2389;p37"/>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0" name="Google Shape;2390;p37"/>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1" name="Google Shape;2391;p37"/>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2" name="Google Shape;2392;p37"/>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3" name="Google Shape;2393;p37"/>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4" name="Google Shape;2394;p37"/>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5" name="Google Shape;2395;p37"/>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6" name="Google Shape;2396;p37"/>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7" name="Google Shape;2397;p37"/>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8" name="Google Shape;2398;p37"/>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9" name="Google Shape;2399;p37"/>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0" name="Google Shape;2400;p37"/>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1" name="Google Shape;2401;p37"/>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2" name="Google Shape;2402;p37"/>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3" name="Google Shape;2403;p37"/>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4" name="Google Shape;2404;p37"/>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5" name="Google Shape;2405;p37"/>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6" name="Google Shape;2406;p37"/>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7" name="Google Shape;2407;p37"/>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8" name="Google Shape;2408;p37"/>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9" name="Google Shape;2409;p37"/>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0" name="Google Shape;2410;p37"/>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1" name="Google Shape;2411;p37"/>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2" name="Google Shape;2412;p37"/>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3" name="Google Shape;2413;p37"/>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4" name="Google Shape;2414;p37"/>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5" name="Google Shape;2415;p37"/>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6" name="Google Shape;2416;p37"/>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7" name="Google Shape;2417;p37"/>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8" name="Google Shape;2418;p37"/>
          <p:cNvSpPr/>
          <p:nvPr/>
        </p:nvSpPr>
        <p:spPr>
          <a:xfrm rot="126755">
            <a:off x="3091462" y="1090110"/>
            <a:ext cx="5550035" cy="4730758"/>
          </a:xfrm>
          <a:prstGeom prst="rect">
            <a:avLst/>
          </a:prstGeom>
          <a:solidFill>
            <a:srgbClr val="FBD4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9" name="Google Shape;2419;p37"/>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B2A0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20" name="Google Shape;2420;p37"/>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421" name="Google Shape;2421;p37"/>
          <p:cNvGrpSpPr/>
          <p:nvPr/>
        </p:nvGrpSpPr>
        <p:grpSpPr>
          <a:xfrm>
            <a:off x="7672546" y="3622312"/>
            <a:ext cx="1309691" cy="2486166"/>
            <a:chOff x="961250" y="234750"/>
            <a:chExt cx="1222525" cy="2320700"/>
          </a:xfrm>
        </p:grpSpPr>
        <p:sp>
          <p:nvSpPr>
            <p:cNvPr id="2422" name="Google Shape;2422;p37"/>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23" name="Google Shape;2423;p37"/>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24" name="Google Shape;2424;p37"/>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25" name="Google Shape;2425;p37"/>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26" name="Google Shape;2426;p37"/>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27" name="Google Shape;2427;p37"/>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28" name="Google Shape;2428;p37"/>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29" name="Google Shape;2429;p37"/>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0" name="Google Shape;2430;p37"/>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1" name="Google Shape;2431;p37"/>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2" name="Google Shape;2432;p37"/>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3" name="Google Shape;2433;p37"/>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4" name="Google Shape;2434;p37"/>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5" name="Google Shape;2435;p37"/>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6" name="Google Shape;2436;p37"/>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7" name="Google Shape;2437;p37"/>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8" name="Google Shape;2438;p37"/>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9" name="Google Shape;2439;p37"/>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0" name="Google Shape;2440;p37"/>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1" name="Google Shape;2441;p37"/>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2" name="Google Shape;2442;p37"/>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3" name="Google Shape;2443;p37"/>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4" name="Google Shape;2444;p37"/>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5" name="Google Shape;2445;p37"/>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6" name="Google Shape;2446;p37"/>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7" name="Google Shape;2447;p37"/>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8" name="Google Shape;2448;p37"/>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9" name="Google Shape;2449;p37"/>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0" name="Google Shape;2450;p37"/>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1" name="Google Shape;2451;p37"/>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2" name="Google Shape;2452;p37"/>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3" name="Google Shape;2453;p37"/>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4" name="Google Shape;2454;p37"/>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5" name="Google Shape;2455;p37"/>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6" name="Google Shape;2456;p37"/>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7" name="Google Shape;2457;p37"/>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8" name="Google Shape;2458;p37"/>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9" name="Google Shape;2459;p37"/>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60" name="Google Shape;2460;p37"/>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61" name="Google Shape;2461;p37"/>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62" name="Google Shape;2462;p37"/>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463" name="Google Shape;2463;p37"/>
          <p:cNvGrpSpPr/>
          <p:nvPr/>
        </p:nvGrpSpPr>
        <p:grpSpPr>
          <a:xfrm>
            <a:off x="1030175" y="1581350"/>
            <a:ext cx="444275" cy="398525"/>
            <a:chOff x="2495125" y="2142250"/>
            <a:chExt cx="444275" cy="398525"/>
          </a:xfrm>
        </p:grpSpPr>
        <p:sp>
          <p:nvSpPr>
            <p:cNvPr id="2464" name="Google Shape;2464;p3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65" name="Google Shape;2465;p3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466" name="Google Shape;2466;p37"/>
          <p:cNvGrpSpPr/>
          <p:nvPr/>
        </p:nvGrpSpPr>
        <p:grpSpPr>
          <a:xfrm>
            <a:off x="10561107" y="5038641"/>
            <a:ext cx="291375" cy="281375"/>
            <a:chOff x="3243875" y="2372825"/>
            <a:chExt cx="291375" cy="281375"/>
          </a:xfrm>
        </p:grpSpPr>
        <p:sp>
          <p:nvSpPr>
            <p:cNvPr id="2467" name="Google Shape;2467;p3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68" name="Google Shape;2468;p3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69" name="Google Shape;2469;p3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0" name="Google Shape;2470;p3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1" name="Google Shape;2471;p3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2" name="Google Shape;2472;p3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3" name="Google Shape;2473;p3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4" name="Google Shape;2474;p3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5" name="Google Shape;2475;p3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6" name="Google Shape;2476;p3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477" name="Google Shape;2477;p37"/>
          <p:cNvGrpSpPr/>
          <p:nvPr/>
        </p:nvGrpSpPr>
        <p:grpSpPr>
          <a:xfrm>
            <a:off x="10778557" y="714860"/>
            <a:ext cx="166675" cy="168575"/>
            <a:chOff x="4954425" y="2036375"/>
            <a:chExt cx="166675" cy="168575"/>
          </a:xfrm>
        </p:grpSpPr>
        <p:sp>
          <p:nvSpPr>
            <p:cNvPr id="2478" name="Google Shape;2478;p3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9" name="Google Shape;2479;p3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480" name="Google Shape;2480;p37"/>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81" name="Google Shape;2481;p37"/>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482" name="Google Shape;2482;p37"/>
          <p:cNvGrpSpPr/>
          <p:nvPr/>
        </p:nvGrpSpPr>
        <p:grpSpPr>
          <a:xfrm>
            <a:off x="1274794" y="5541495"/>
            <a:ext cx="166675" cy="168575"/>
            <a:chOff x="4954425" y="2036375"/>
            <a:chExt cx="166675" cy="168575"/>
          </a:xfrm>
        </p:grpSpPr>
        <p:sp>
          <p:nvSpPr>
            <p:cNvPr id="2483" name="Google Shape;2483;p3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84" name="Google Shape;2484;p3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485" name="Google Shape;2485;p37"/>
          <p:cNvSpPr txBox="1"/>
          <p:nvPr/>
        </p:nvSpPr>
        <p:spPr>
          <a:xfrm>
            <a:off x="3558840" y="1522374"/>
            <a:ext cx="4518031"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C00000"/>
                </a:solidFill>
                <a:effectLst/>
                <a:uLnTx/>
                <a:uFillTx/>
                <a:latin typeface="Cookie"/>
                <a:ea typeface="Cookie"/>
                <a:cs typeface="Cookie"/>
                <a:sym typeface="Cookie"/>
              </a:rPr>
              <a:t>HOẠT ĐỘNG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0545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19"/>
                                        </p:tgtEl>
                                        <p:attrNameLst>
                                          <p:attrName>style.visibility</p:attrName>
                                        </p:attrNameLst>
                                      </p:cBhvr>
                                      <p:to>
                                        <p:strVal val="visible"/>
                                      </p:to>
                                    </p:set>
                                    <p:animEffect transition="in" filter="fade">
                                      <p:cBhvr>
                                        <p:cTn id="7" dur="500"/>
                                        <p:tgtEl>
                                          <p:spTgt spid="2419"/>
                                        </p:tgtEl>
                                      </p:cBhvr>
                                    </p:animEffect>
                                  </p:childTnLst>
                                </p:cTn>
                              </p:par>
                              <p:par>
                                <p:cTn id="8" presetID="10" presetClass="entr" presetSubtype="0" fill="hold" nodeType="withEffect">
                                  <p:stCondLst>
                                    <p:cond delay="0"/>
                                  </p:stCondLst>
                                  <p:childTnLst>
                                    <p:set>
                                      <p:cBhvr>
                                        <p:cTn id="9" dur="1" fill="hold">
                                          <p:stCondLst>
                                            <p:cond delay="0"/>
                                          </p:stCondLst>
                                        </p:cTn>
                                        <p:tgtEl>
                                          <p:spTgt spid="2420"/>
                                        </p:tgtEl>
                                        <p:attrNameLst>
                                          <p:attrName>style.visibility</p:attrName>
                                        </p:attrNameLst>
                                      </p:cBhvr>
                                      <p:to>
                                        <p:strVal val="visible"/>
                                      </p:to>
                                    </p:set>
                                    <p:animEffect transition="in" filter="fade">
                                      <p:cBhvr>
                                        <p:cTn id="10" dur="500"/>
                                        <p:tgtEl>
                                          <p:spTgt spid="242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418"/>
                                        </p:tgtEl>
                                        <p:attrNameLst>
                                          <p:attrName>style.visibility</p:attrName>
                                        </p:attrNameLst>
                                      </p:cBhvr>
                                      <p:to>
                                        <p:strVal val="visible"/>
                                      </p:to>
                                    </p:set>
                                    <p:animEffect transition="in" filter="fade">
                                      <p:cBhvr>
                                        <p:cTn id="14" dur="500"/>
                                        <p:tgtEl>
                                          <p:spTgt spid="241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421"/>
                                        </p:tgtEl>
                                        <p:attrNameLst>
                                          <p:attrName>style.visibility</p:attrName>
                                        </p:attrNameLst>
                                      </p:cBhvr>
                                      <p:to>
                                        <p:strVal val="visible"/>
                                      </p:to>
                                    </p:set>
                                    <p:animEffect transition="in" filter="fade">
                                      <p:cBhvr>
                                        <p:cTn id="18" dur="1000"/>
                                        <p:tgtEl>
                                          <p:spTgt spid="2421"/>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2485"/>
                                        </p:tgtEl>
                                        <p:attrNameLst>
                                          <p:attrName>style.visibility</p:attrName>
                                        </p:attrNameLst>
                                      </p:cBhvr>
                                      <p:to>
                                        <p:strVal val="visible"/>
                                      </p:to>
                                    </p:set>
                                    <p:animEffect transition="in" filter="fade">
                                      <p:cBhvr>
                                        <p:cTn id="22" dur="500"/>
                                        <p:tgtEl>
                                          <p:spTgt spid="2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8_Title and Content">
  <p:cSld name="8_Title and Content">
    <p:bg>
      <p:bgPr>
        <a:solidFill>
          <a:srgbClr val="4F6128"/>
        </a:solidFill>
        <a:effectLst/>
      </p:bgPr>
    </p:bg>
    <p:spTree>
      <p:nvGrpSpPr>
        <p:cNvPr id="1" name="Shape 2486"/>
        <p:cNvGrpSpPr/>
        <p:nvPr/>
      </p:nvGrpSpPr>
      <p:grpSpPr>
        <a:xfrm>
          <a:off x="0" y="0"/>
          <a:ext cx="0" cy="0"/>
          <a:chOff x="0" y="0"/>
          <a:chExt cx="0" cy="0"/>
        </a:xfrm>
      </p:grpSpPr>
      <p:grpSp>
        <p:nvGrpSpPr>
          <p:cNvPr id="2487" name="Google Shape;2487;p38"/>
          <p:cNvGrpSpPr/>
          <p:nvPr/>
        </p:nvGrpSpPr>
        <p:grpSpPr>
          <a:xfrm>
            <a:off x="395894" y="219519"/>
            <a:ext cx="11613234" cy="6240131"/>
            <a:chOff x="395894" y="219519"/>
            <a:chExt cx="8518865" cy="4788281"/>
          </a:xfrm>
        </p:grpSpPr>
        <p:sp>
          <p:nvSpPr>
            <p:cNvPr id="2488" name="Google Shape;2488;p3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E36C0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489" name="Google Shape;2489;p38"/>
            <p:cNvGrpSpPr/>
            <p:nvPr/>
          </p:nvGrpSpPr>
          <p:grpSpPr>
            <a:xfrm>
              <a:off x="8341543" y="2282008"/>
              <a:ext cx="569676" cy="380612"/>
              <a:chOff x="8341543" y="2282008"/>
              <a:chExt cx="569676" cy="380612"/>
            </a:xfrm>
          </p:grpSpPr>
          <p:sp>
            <p:nvSpPr>
              <p:cNvPr id="2490" name="Google Shape;2490;p3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91" name="Google Shape;2491;p3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492" name="Google Shape;2492;p3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493" name="Google Shape;2493;p38"/>
            <p:cNvGrpSpPr/>
            <p:nvPr/>
          </p:nvGrpSpPr>
          <p:grpSpPr>
            <a:xfrm>
              <a:off x="8341543" y="1721094"/>
              <a:ext cx="569676" cy="380612"/>
              <a:chOff x="8341543" y="1721094"/>
              <a:chExt cx="569676" cy="380612"/>
            </a:xfrm>
          </p:grpSpPr>
          <p:sp>
            <p:nvSpPr>
              <p:cNvPr id="2494" name="Google Shape;2494;p3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95" name="Google Shape;2495;p3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496" name="Google Shape;2496;p38"/>
            <p:cNvGrpSpPr/>
            <p:nvPr/>
          </p:nvGrpSpPr>
          <p:grpSpPr>
            <a:xfrm>
              <a:off x="8346273" y="1183592"/>
              <a:ext cx="568486" cy="388014"/>
              <a:chOff x="8346273" y="1183592"/>
              <a:chExt cx="568486" cy="388014"/>
            </a:xfrm>
          </p:grpSpPr>
          <p:sp>
            <p:nvSpPr>
              <p:cNvPr id="2497" name="Google Shape;2497;p3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98" name="Google Shape;2498;p3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499" name="Google Shape;2499;p38"/>
            <p:cNvGrpSpPr/>
            <p:nvPr/>
          </p:nvGrpSpPr>
          <p:grpSpPr>
            <a:xfrm>
              <a:off x="8341543" y="606635"/>
              <a:ext cx="569676" cy="388014"/>
              <a:chOff x="8341543" y="606635"/>
              <a:chExt cx="569676" cy="388014"/>
            </a:xfrm>
          </p:grpSpPr>
          <p:sp>
            <p:nvSpPr>
              <p:cNvPr id="2500" name="Google Shape;2500;p3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01" name="Google Shape;2501;p3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502" name="Google Shape;2502;p38"/>
            <p:cNvGrpSpPr/>
            <p:nvPr/>
          </p:nvGrpSpPr>
          <p:grpSpPr>
            <a:xfrm>
              <a:off x="8341543" y="2842933"/>
              <a:ext cx="569676" cy="380612"/>
              <a:chOff x="8341543" y="2282008"/>
              <a:chExt cx="569676" cy="380612"/>
            </a:xfrm>
          </p:grpSpPr>
          <p:sp>
            <p:nvSpPr>
              <p:cNvPr id="2503" name="Google Shape;2503;p3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04" name="Google Shape;2504;p3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505" name="Google Shape;2505;p38"/>
            <p:cNvGrpSpPr/>
            <p:nvPr/>
          </p:nvGrpSpPr>
          <p:grpSpPr>
            <a:xfrm>
              <a:off x="8341543" y="3403858"/>
              <a:ext cx="569676" cy="380612"/>
              <a:chOff x="8341543" y="2282008"/>
              <a:chExt cx="569676" cy="380612"/>
            </a:xfrm>
          </p:grpSpPr>
          <p:sp>
            <p:nvSpPr>
              <p:cNvPr id="2506" name="Google Shape;2506;p3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07" name="Google Shape;2507;p3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508" name="Google Shape;2508;p3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09" name="Google Shape;2509;p3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510" name="Google Shape;2510;p38"/>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1" name="Google Shape;2511;p38"/>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2" name="Google Shape;2512;p38"/>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3" name="Google Shape;2513;p38"/>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4" name="Google Shape;2514;p38"/>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5" name="Google Shape;2515;p38"/>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6" name="Google Shape;2516;p38"/>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7" name="Google Shape;2517;p38"/>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8" name="Google Shape;2518;p38"/>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9" name="Google Shape;2519;p38"/>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0" name="Google Shape;2520;p38"/>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1" name="Google Shape;2521;p38"/>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2" name="Google Shape;2522;p38"/>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3" name="Google Shape;2523;p38"/>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4" name="Google Shape;2524;p38"/>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5" name="Google Shape;2525;p38"/>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6" name="Google Shape;2526;p38"/>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7" name="Google Shape;2527;p38"/>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8" name="Google Shape;2528;p38"/>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9" name="Google Shape;2529;p38"/>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0" name="Google Shape;2530;p38"/>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1" name="Google Shape;2531;p38"/>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2" name="Google Shape;2532;p38"/>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3" name="Google Shape;2533;p38"/>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4" name="Google Shape;2534;p38"/>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5" name="Google Shape;2535;p38"/>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6" name="Google Shape;2536;p38"/>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7" name="Google Shape;2537;p38"/>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8" name="Google Shape;2538;p38"/>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9" name="Google Shape;2539;p38"/>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0" name="Google Shape;2540;p38"/>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1" name="Google Shape;2541;p38"/>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2" name="Google Shape;2542;p38"/>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3" name="Google Shape;2543;p38"/>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4" name="Google Shape;2544;p38"/>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5" name="Google Shape;2545;p38"/>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6" name="Google Shape;2546;p38"/>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7" name="Google Shape;2547;p38"/>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8" name="Google Shape;2548;p38"/>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9" name="Google Shape;2549;p38"/>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0" name="Google Shape;2550;p38"/>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1" name="Google Shape;2551;p38"/>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2" name="Google Shape;2552;p38"/>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3" name="Google Shape;2553;p38"/>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4" name="Google Shape;2554;p38"/>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5" name="Google Shape;2555;p38"/>
          <p:cNvSpPr/>
          <p:nvPr/>
        </p:nvSpPr>
        <p:spPr>
          <a:xfrm rot="126755">
            <a:off x="3091462" y="1090110"/>
            <a:ext cx="5550035" cy="4730758"/>
          </a:xfrm>
          <a:prstGeom prst="rect">
            <a:avLst/>
          </a:prstGeom>
          <a:solidFill>
            <a:srgbClr val="B6DD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6" name="Google Shape;2556;p38"/>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7" name="Google Shape;2557;p38"/>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558" name="Google Shape;2558;p38"/>
          <p:cNvGrpSpPr/>
          <p:nvPr/>
        </p:nvGrpSpPr>
        <p:grpSpPr>
          <a:xfrm>
            <a:off x="2204474" y="3950454"/>
            <a:ext cx="1973864" cy="2020086"/>
            <a:chOff x="2718975" y="493050"/>
            <a:chExt cx="2013175" cy="2066600"/>
          </a:xfrm>
        </p:grpSpPr>
        <p:sp>
          <p:nvSpPr>
            <p:cNvPr id="2559" name="Google Shape;2559;p38"/>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0" name="Google Shape;2560;p38"/>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1" name="Google Shape;2561;p38"/>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2" name="Google Shape;2562;p38"/>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3" name="Google Shape;2563;p38"/>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4" name="Google Shape;2564;p38"/>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5" name="Google Shape;2565;p38"/>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6" name="Google Shape;2566;p38"/>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7" name="Google Shape;2567;p38"/>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8" name="Google Shape;2568;p38"/>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9" name="Google Shape;2569;p38"/>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0" name="Google Shape;2570;p38"/>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1" name="Google Shape;2571;p38"/>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2" name="Google Shape;2572;p38"/>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3" name="Google Shape;2573;p38"/>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4" name="Google Shape;2574;p38"/>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5" name="Google Shape;2575;p38"/>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6" name="Google Shape;2576;p38"/>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7" name="Google Shape;2577;p38"/>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8" name="Google Shape;2578;p38"/>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9" name="Google Shape;2579;p38"/>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0" name="Google Shape;2580;p38"/>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1" name="Google Shape;2581;p38"/>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2" name="Google Shape;2582;p38"/>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3" name="Google Shape;2583;p38"/>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4" name="Google Shape;2584;p38"/>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5" name="Google Shape;2585;p38"/>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6" name="Google Shape;2586;p38"/>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7" name="Google Shape;2587;p38"/>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8" name="Google Shape;2588;p38"/>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9" name="Google Shape;2589;p38"/>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0" name="Google Shape;2590;p38"/>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1" name="Google Shape;2591;p38"/>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2" name="Google Shape;2592;p38"/>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3" name="Google Shape;2593;p38"/>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4" name="Google Shape;2594;p38"/>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5" name="Google Shape;2595;p38"/>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6" name="Google Shape;2596;p38"/>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7" name="Google Shape;2597;p38"/>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8" name="Google Shape;2598;p38"/>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9" name="Google Shape;2599;p38"/>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0" name="Google Shape;2600;p38"/>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1" name="Google Shape;2601;p38"/>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2" name="Google Shape;2602;p38"/>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3" name="Google Shape;2603;p38"/>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4" name="Google Shape;2604;p38"/>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5" name="Google Shape;2605;p38"/>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6" name="Google Shape;2606;p38"/>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7" name="Google Shape;2607;p38"/>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8" name="Google Shape;2608;p38"/>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9" name="Google Shape;2609;p38"/>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0" name="Google Shape;2610;p38"/>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1" name="Google Shape;2611;p38"/>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2" name="Google Shape;2612;p38"/>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3" name="Google Shape;2613;p38"/>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4" name="Google Shape;2614;p38"/>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5" name="Google Shape;2615;p38"/>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6" name="Google Shape;2616;p38"/>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7" name="Google Shape;2617;p38"/>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8" name="Google Shape;2618;p38"/>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9" name="Google Shape;2619;p38"/>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0" name="Google Shape;2620;p38"/>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1" name="Google Shape;2621;p38"/>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22" name="Google Shape;2622;p38"/>
          <p:cNvGrpSpPr/>
          <p:nvPr/>
        </p:nvGrpSpPr>
        <p:grpSpPr>
          <a:xfrm>
            <a:off x="1030175" y="1581350"/>
            <a:ext cx="444275" cy="398525"/>
            <a:chOff x="2495125" y="2142250"/>
            <a:chExt cx="444275" cy="398525"/>
          </a:xfrm>
        </p:grpSpPr>
        <p:sp>
          <p:nvSpPr>
            <p:cNvPr id="2623" name="Google Shape;2623;p3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4" name="Google Shape;2624;p3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25" name="Google Shape;2625;p38"/>
          <p:cNvGrpSpPr/>
          <p:nvPr/>
        </p:nvGrpSpPr>
        <p:grpSpPr>
          <a:xfrm>
            <a:off x="10561107" y="5038641"/>
            <a:ext cx="291375" cy="281375"/>
            <a:chOff x="3243875" y="2372825"/>
            <a:chExt cx="291375" cy="281375"/>
          </a:xfrm>
        </p:grpSpPr>
        <p:sp>
          <p:nvSpPr>
            <p:cNvPr id="2626" name="Google Shape;2626;p3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7" name="Google Shape;2627;p3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8" name="Google Shape;2628;p3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9" name="Google Shape;2629;p3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0" name="Google Shape;2630;p3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1" name="Google Shape;2631;p3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2" name="Google Shape;2632;p3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3" name="Google Shape;2633;p3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4" name="Google Shape;2634;p3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5" name="Google Shape;2635;p3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36" name="Google Shape;2636;p38"/>
          <p:cNvGrpSpPr/>
          <p:nvPr/>
        </p:nvGrpSpPr>
        <p:grpSpPr>
          <a:xfrm>
            <a:off x="10778557" y="714860"/>
            <a:ext cx="166675" cy="168575"/>
            <a:chOff x="4954425" y="2036375"/>
            <a:chExt cx="166675" cy="168575"/>
          </a:xfrm>
        </p:grpSpPr>
        <p:sp>
          <p:nvSpPr>
            <p:cNvPr id="2637" name="Google Shape;2637;p3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8" name="Google Shape;2638;p3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639" name="Google Shape;2639;p38"/>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40" name="Google Shape;2640;p38"/>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641" name="Google Shape;2641;p38"/>
          <p:cNvGrpSpPr/>
          <p:nvPr/>
        </p:nvGrpSpPr>
        <p:grpSpPr>
          <a:xfrm>
            <a:off x="1274794" y="5541495"/>
            <a:ext cx="166675" cy="168575"/>
            <a:chOff x="4954425" y="2036375"/>
            <a:chExt cx="166675" cy="168575"/>
          </a:xfrm>
        </p:grpSpPr>
        <p:sp>
          <p:nvSpPr>
            <p:cNvPr id="2642" name="Google Shape;2642;p3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43" name="Google Shape;2643;p3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644" name="Google Shape;2644;p38"/>
          <p:cNvSpPr txBox="1"/>
          <p:nvPr/>
        </p:nvSpPr>
        <p:spPr>
          <a:xfrm>
            <a:off x="3604226" y="1596479"/>
            <a:ext cx="4752083"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002060"/>
                </a:solidFill>
                <a:effectLst/>
                <a:uLnTx/>
                <a:uFillTx/>
                <a:latin typeface="Cookie"/>
                <a:ea typeface="Cookie"/>
                <a:cs typeface="Cookie"/>
                <a:sym typeface="Cookie"/>
              </a:rPr>
              <a:t>LUYỆN TẬP</a:t>
            </a:r>
            <a:endParaRPr kumimoji="0" sz="11500" b="0" i="0" u="none" strike="noStrike" kern="0" cap="none" spc="0" normalizeH="0" baseline="0" noProof="0">
              <a:ln>
                <a:noFill/>
              </a:ln>
              <a:solidFill>
                <a:srgbClr val="002060"/>
              </a:solidFill>
              <a:effectLst/>
              <a:uLnTx/>
              <a:uFillTx/>
              <a:latin typeface="Cookie"/>
              <a:ea typeface="Cookie"/>
              <a:cs typeface="Cookie"/>
              <a:sym typeface="Cookie"/>
            </a:endParaRPr>
          </a:p>
        </p:txBody>
      </p:sp>
    </p:spTree>
    <p:extLst>
      <p:ext uri="{BB962C8B-B14F-4D97-AF65-F5344CB8AC3E}">
        <p14:creationId xmlns:p14="http://schemas.microsoft.com/office/powerpoint/2010/main" val="156828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56"/>
                                        </p:tgtEl>
                                        <p:attrNameLst>
                                          <p:attrName>style.visibility</p:attrName>
                                        </p:attrNameLst>
                                      </p:cBhvr>
                                      <p:to>
                                        <p:strVal val="visible"/>
                                      </p:to>
                                    </p:set>
                                    <p:animEffect transition="in" filter="fade">
                                      <p:cBhvr>
                                        <p:cTn id="7" dur="500"/>
                                        <p:tgtEl>
                                          <p:spTgt spid="2556"/>
                                        </p:tgtEl>
                                      </p:cBhvr>
                                    </p:animEffect>
                                  </p:childTnLst>
                                </p:cTn>
                              </p:par>
                              <p:par>
                                <p:cTn id="8" presetID="10" presetClass="entr" presetSubtype="0" fill="hold" nodeType="withEffect">
                                  <p:stCondLst>
                                    <p:cond delay="0"/>
                                  </p:stCondLst>
                                  <p:childTnLst>
                                    <p:set>
                                      <p:cBhvr>
                                        <p:cTn id="9" dur="1" fill="hold">
                                          <p:stCondLst>
                                            <p:cond delay="0"/>
                                          </p:stCondLst>
                                        </p:cTn>
                                        <p:tgtEl>
                                          <p:spTgt spid="2557"/>
                                        </p:tgtEl>
                                        <p:attrNameLst>
                                          <p:attrName>style.visibility</p:attrName>
                                        </p:attrNameLst>
                                      </p:cBhvr>
                                      <p:to>
                                        <p:strVal val="visible"/>
                                      </p:to>
                                    </p:set>
                                    <p:animEffect transition="in" filter="fade">
                                      <p:cBhvr>
                                        <p:cTn id="10" dur="500"/>
                                        <p:tgtEl>
                                          <p:spTgt spid="255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555"/>
                                        </p:tgtEl>
                                        <p:attrNameLst>
                                          <p:attrName>style.visibility</p:attrName>
                                        </p:attrNameLst>
                                      </p:cBhvr>
                                      <p:to>
                                        <p:strVal val="visible"/>
                                      </p:to>
                                    </p:set>
                                    <p:animEffect transition="in" filter="fade">
                                      <p:cBhvr>
                                        <p:cTn id="14" dur="500"/>
                                        <p:tgtEl>
                                          <p:spTgt spid="255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558"/>
                                        </p:tgtEl>
                                        <p:attrNameLst>
                                          <p:attrName>style.visibility</p:attrName>
                                        </p:attrNameLst>
                                      </p:cBhvr>
                                      <p:to>
                                        <p:strVal val="visible"/>
                                      </p:to>
                                    </p:set>
                                    <p:animEffect transition="in" filter="fade">
                                      <p:cBhvr>
                                        <p:cTn id="18" dur="1000"/>
                                        <p:tgtEl>
                                          <p:spTgt spid="2558"/>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2644"/>
                                        </p:tgtEl>
                                        <p:attrNameLst>
                                          <p:attrName>style.visibility</p:attrName>
                                        </p:attrNameLst>
                                      </p:cBhvr>
                                      <p:to>
                                        <p:strVal val="visible"/>
                                      </p:to>
                                    </p:set>
                                    <p:animEffect transition="in" filter="fade">
                                      <p:cBhvr>
                                        <p:cTn id="22" dur="500"/>
                                        <p:tgtEl>
                                          <p:spTgt spid="2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14_Title and Content">
  <p:cSld name="14_Title and Content">
    <p:bg>
      <p:bgPr>
        <a:solidFill>
          <a:srgbClr val="4F6128"/>
        </a:solidFill>
        <a:effectLst/>
      </p:bgPr>
    </p:bg>
    <p:spTree>
      <p:nvGrpSpPr>
        <p:cNvPr id="1" name="Shape 2645"/>
        <p:cNvGrpSpPr/>
        <p:nvPr/>
      </p:nvGrpSpPr>
      <p:grpSpPr>
        <a:xfrm>
          <a:off x="0" y="0"/>
          <a:ext cx="0" cy="0"/>
          <a:chOff x="0" y="0"/>
          <a:chExt cx="0" cy="0"/>
        </a:xfrm>
      </p:grpSpPr>
      <p:grpSp>
        <p:nvGrpSpPr>
          <p:cNvPr id="2646" name="Google Shape;2646;p39"/>
          <p:cNvGrpSpPr/>
          <p:nvPr/>
        </p:nvGrpSpPr>
        <p:grpSpPr>
          <a:xfrm>
            <a:off x="395894" y="219519"/>
            <a:ext cx="11613234" cy="6240131"/>
            <a:chOff x="395894" y="219519"/>
            <a:chExt cx="8518865" cy="4788281"/>
          </a:xfrm>
        </p:grpSpPr>
        <p:sp>
          <p:nvSpPr>
            <p:cNvPr id="2647" name="Google Shape;2647;p3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E36C0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648" name="Google Shape;2648;p39"/>
            <p:cNvGrpSpPr/>
            <p:nvPr/>
          </p:nvGrpSpPr>
          <p:grpSpPr>
            <a:xfrm>
              <a:off x="8341543" y="2282008"/>
              <a:ext cx="569676" cy="380612"/>
              <a:chOff x="8341543" y="2282008"/>
              <a:chExt cx="569676" cy="380612"/>
            </a:xfrm>
          </p:grpSpPr>
          <p:sp>
            <p:nvSpPr>
              <p:cNvPr id="2649" name="Google Shape;2649;p3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50" name="Google Shape;2650;p3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651" name="Google Shape;2651;p3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652" name="Google Shape;2652;p39"/>
            <p:cNvGrpSpPr/>
            <p:nvPr/>
          </p:nvGrpSpPr>
          <p:grpSpPr>
            <a:xfrm>
              <a:off x="8341543" y="1721094"/>
              <a:ext cx="569676" cy="380612"/>
              <a:chOff x="8341543" y="1721094"/>
              <a:chExt cx="569676" cy="380612"/>
            </a:xfrm>
          </p:grpSpPr>
          <p:sp>
            <p:nvSpPr>
              <p:cNvPr id="2653" name="Google Shape;2653;p3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54" name="Google Shape;2654;p3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55" name="Google Shape;2655;p39"/>
            <p:cNvGrpSpPr/>
            <p:nvPr/>
          </p:nvGrpSpPr>
          <p:grpSpPr>
            <a:xfrm>
              <a:off x="8346273" y="1183592"/>
              <a:ext cx="568486" cy="388014"/>
              <a:chOff x="8346273" y="1183592"/>
              <a:chExt cx="568486" cy="388014"/>
            </a:xfrm>
          </p:grpSpPr>
          <p:sp>
            <p:nvSpPr>
              <p:cNvPr id="2656" name="Google Shape;2656;p3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57" name="Google Shape;2657;p3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58" name="Google Shape;2658;p39"/>
            <p:cNvGrpSpPr/>
            <p:nvPr/>
          </p:nvGrpSpPr>
          <p:grpSpPr>
            <a:xfrm>
              <a:off x="8341543" y="606635"/>
              <a:ext cx="569676" cy="388014"/>
              <a:chOff x="8341543" y="606635"/>
              <a:chExt cx="569676" cy="388014"/>
            </a:xfrm>
          </p:grpSpPr>
          <p:sp>
            <p:nvSpPr>
              <p:cNvPr id="2659" name="Google Shape;2659;p3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60" name="Google Shape;2660;p3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61" name="Google Shape;2661;p39"/>
            <p:cNvGrpSpPr/>
            <p:nvPr/>
          </p:nvGrpSpPr>
          <p:grpSpPr>
            <a:xfrm>
              <a:off x="8341543" y="2842933"/>
              <a:ext cx="569676" cy="380612"/>
              <a:chOff x="8341543" y="2282008"/>
              <a:chExt cx="569676" cy="380612"/>
            </a:xfrm>
          </p:grpSpPr>
          <p:sp>
            <p:nvSpPr>
              <p:cNvPr id="2662" name="Google Shape;2662;p3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63" name="Google Shape;2663;p3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64" name="Google Shape;2664;p39"/>
            <p:cNvGrpSpPr/>
            <p:nvPr/>
          </p:nvGrpSpPr>
          <p:grpSpPr>
            <a:xfrm>
              <a:off x="8341543" y="3403858"/>
              <a:ext cx="569676" cy="380612"/>
              <a:chOff x="8341543" y="2282008"/>
              <a:chExt cx="569676" cy="380612"/>
            </a:xfrm>
          </p:grpSpPr>
          <p:sp>
            <p:nvSpPr>
              <p:cNvPr id="2665" name="Google Shape;2665;p3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66" name="Google Shape;2666;p3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667" name="Google Shape;2667;p3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68" name="Google Shape;2668;p3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669" name="Google Shape;2669;p39"/>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0" name="Google Shape;2670;p39"/>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1" name="Google Shape;2671;p39"/>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2" name="Google Shape;2672;p39"/>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3" name="Google Shape;2673;p39"/>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4" name="Google Shape;2674;p39"/>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5" name="Google Shape;2675;p39"/>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6" name="Google Shape;2676;p39"/>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7" name="Google Shape;2677;p39"/>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8" name="Google Shape;2678;p39"/>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9" name="Google Shape;2679;p39"/>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0" name="Google Shape;2680;p39"/>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1" name="Google Shape;2681;p39"/>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2" name="Google Shape;2682;p39"/>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3" name="Google Shape;2683;p39"/>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4" name="Google Shape;2684;p39"/>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5" name="Google Shape;2685;p39"/>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6" name="Google Shape;2686;p39"/>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7" name="Google Shape;2687;p39"/>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8" name="Google Shape;2688;p39"/>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9" name="Google Shape;2689;p39"/>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0" name="Google Shape;2690;p39"/>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1" name="Google Shape;2691;p39"/>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2" name="Google Shape;2692;p39"/>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3" name="Google Shape;2693;p39"/>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4" name="Google Shape;2694;p39"/>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5" name="Google Shape;2695;p39"/>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6" name="Google Shape;2696;p39"/>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7" name="Google Shape;2697;p39"/>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8" name="Google Shape;2698;p39"/>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9" name="Google Shape;2699;p39"/>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0" name="Google Shape;2700;p39"/>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1" name="Google Shape;2701;p39"/>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2" name="Google Shape;2702;p39"/>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3" name="Google Shape;2703;p39"/>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4" name="Google Shape;2704;p39"/>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5" name="Google Shape;2705;p39"/>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6" name="Google Shape;2706;p39"/>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7" name="Google Shape;2707;p39"/>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8" name="Google Shape;2708;p39"/>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9" name="Google Shape;2709;p39"/>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10" name="Google Shape;2710;p39"/>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11" name="Google Shape;2711;p39"/>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12" name="Google Shape;2712;p39"/>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13" name="Google Shape;2713;p39"/>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77257156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3_Title Slide">
  <p:cSld name="3_Title Slide">
    <p:bg>
      <p:bgPr>
        <a:solidFill>
          <a:srgbClr val="7030A0"/>
        </a:solidFill>
        <a:effectLst/>
      </p:bgPr>
    </p:bg>
    <p:spTree>
      <p:nvGrpSpPr>
        <p:cNvPr id="1" name="Shape 2714"/>
        <p:cNvGrpSpPr/>
        <p:nvPr/>
      </p:nvGrpSpPr>
      <p:grpSpPr>
        <a:xfrm>
          <a:off x="0" y="0"/>
          <a:ext cx="0" cy="0"/>
          <a:chOff x="0" y="0"/>
          <a:chExt cx="0" cy="0"/>
        </a:xfrm>
      </p:grpSpPr>
      <p:grpSp>
        <p:nvGrpSpPr>
          <p:cNvPr id="2715" name="Google Shape;2715;p40"/>
          <p:cNvGrpSpPr/>
          <p:nvPr/>
        </p:nvGrpSpPr>
        <p:grpSpPr>
          <a:xfrm>
            <a:off x="395894" y="219519"/>
            <a:ext cx="11613234" cy="6240131"/>
            <a:chOff x="395894" y="219519"/>
            <a:chExt cx="8518865" cy="4788281"/>
          </a:xfrm>
        </p:grpSpPr>
        <p:sp>
          <p:nvSpPr>
            <p:cNvPr id="2716" name="Google Shape;2716;p4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717" name="Google Shape;2717;p40"/>
            <p:cNvGrpSpPr/>
            <p:nvPr/>
          </p:nvGrpSpPr>
          <p:grpSpPr>
            <a:xfrm>
              <a:off x="8341543" y="2282008"/>
              <a:ext cx="569676" cy="380612"/>
              <a:chOff x="8341543" y="2282008"/>
              <a:chExt cx="569676" cy="380612"/>
            </a:xfrm>
          </p:grpSpPr>
          <p:sp>
            <p:nvSpPr>
              <p:cNvPr id="2718" name="Google Shape;2718;p4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19" name="Google Shape;2719;p4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720" name="Google Shape;2720;p4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721" name="Google Shape;2721;p40"/>
            <p:cNvGrpSpPr/>
            <p:nvPr/>
          </p:nvGrpSpPr>
          <p:grpSpPr>
            <a:xfrm>
              <a:off x="8341543" y="1721094"/>
              <a:ext cx="569676" cy="380612"/>
              <a:chOff x="8341543" y="1721094"/>
              <a:chExt cx="569676" cy="380612"/>
            </a:xfrm>
          </p:grpSpPr>
          <p:sp>
            <p:nvSpPr>
              <p:cNvPr id="2722" name="Google Shape;2722;p4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23" name="Google Shape;2723;p4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724" name="Google Shape;2724;p40"/>
            <p:cNvGrpSpPr/>
            <p:nvPr/>
          </p:nvGrpSpPr>
          <p:grpSpPr>
            <a:xfrm>
              <a:off x="8346273" y="1183592"/>
              <a:ext cx="568486" cy="388014"/>
              <a:chOff x="8346273" y="1183592"/>
              <a:chExt cx="568486" cy="388014"/>
            </a:xfrm>
          </p:grpSpPr>
          <p:sp>
            <p:nvSpPr>
              <p:cNvPr id="2725" name="Google Shape;2725;p4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26" name="Google Shape;2726;p4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727" name="Google Shape;2727;p40"/>
            <p:cNvGrpSpPr/>
            <p:nvPr/>
          </p:nvGrpSpPr>
          <p:grpSpPr>
            <a:xfrm>
              <a:off x="8341543" y="606635"/>
              <a:ext cx="569676" cy="388014"/>
              <a:chOff x="8341543" y="606635"/>
              <a:chExt cx="569676" cy="388014"/>
            </a:xfrm>
          </p:grpSpPr>
          <p:sp>
            <p:nvSpPr>
              <p:cNvPr id="2728" name="Google Shape;2728;p4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29" name="Google Shape;2729;p4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730" name="Google Shape;2730;p40"/>
            <p:cNvGrpSpPr/>
            <p:nvPr/>
          </p:nvGrpSpPr>
          <p:grpSpPr>
            <a:xfrm>
              <a:off x="8341543" y="2842933"/>
              <a:ext cx="569676" cy="380612"/>
              <a:chOff x="8341543" y="2282008"/>
              <a:chExt cx="569676" cy="380612"/>
            </a:xfrm>
          </p:grpSpPr>
          <p:sp>
            <p:nvSpPr>
              <p:cNvPr id="2731" name="Google Shape;2731;p4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32" name="Google Shape;2732;p4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733" name="Google Shape;2733;p40"/>
            <p:cNvGrpSpPr/>
            <p:nvPr/>
          </p:nvGrpSpPr>
          <p:grpSpPr>
            <a:xfrm>
              <a:off x="8341543" y="3403858"/>
              <a:ext cx="569676" cy="380612"/>
              <a:chOff x="8341543" y="2282008"/>
              <a:chExt cx="569676" cy="380612"/>
            </a:xfrm>
          </p:grpSpPr>
          <p:sp>
            <p:nvSpPr>
              <p:cNvPr id="2734" name="Google Shape;2734;p4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35" name="Google Shape;2735;p4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736" name="Google Shape;2736;p4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37" name="Google Shape;2737;p4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738" name="Google Shape;2738;p40"/>
          <p:cNvGrpSpPr/>
          <p:nvPr/>
        </p:nvGrpSpPr>
        <p:grpSpPr>
          <a:xfrm>
            <a:off x="989192" y="5645930"/>
            <a:ext cx="615189" cy="535538"/>
            <a:chOff x="2495125" y="2142250"/>
            <a:chExt cx="444275" cy="398525"/>
          </a:xfrm>
        </p:grpSpPr>
        <p:sp>
          <p:nvSpPr>
            <p:cNvPr id="2739" name="Google Shape;2739;p40"/>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0" name="Google Shape;2740;p40"/>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741" name="Google Shape;2741;p40"/>
          <p:cNvGrpSpPr/>
          <p:nvPr/>
        </p:nvGrpSpPr>
        <p:grpSpPr>
          <a:xfrm>
            <a:off x="10177821" y="427685"/>
            <a:ext cx="403468" cy="378112"/>
            <a:chOff x="3243875" y="2372825"/>
            <a:chExt cx="291375" cy="281375"/>
          </a:xfrm>
        </p:grpSpPr>
        <p:sp>
          <p:nvSpPr>
            <p:cNvPr id="2742" name="Google Shape;2742;p40"/>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3" name="Google Shape;2743;p40"/>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4" name="Google Shape;2744;p40"/>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5" name="Google Shape;2745;p40"/>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6" name="Google Shape;2746;p40"/>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7" name="Google Shape;2747;p40"/>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8" name="Google Shape;2748;p40"/>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9" name="Google Shape;2749;p40"/>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50" name="Google Shape;2750;p40"/>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51" name="Google Shape;2751;p40"/>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752" name="Google Shape;2752;p40"/>
          <p:cNvGrpSpPr/>
          <p:nvPr/>
        </p:nvGrpSpPr>
        <p:grpSpPr>
          <a:xfrm>
            <a:off x="11004071" y="1043373"/>
            <a:ext cx="230796" cy="226531"/>
            <a:chOff x="4954425" y="2036375"/>
            <a:chExt cx="166675" cy="168575"/>
          </a:xfrm>
        </p:grpSpPr>
        <p:sp>
          <p:nvSpPr>
            <p:cNvPr id="2753" name="Google Shape;2753;p4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54" name="Google Shape;2754;p4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755" name="Google Shape;2755;p40"/>
          <p:cNvSpPr/>
          <p:nvPr/>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56" name="Google Shape;2756;p40"/>
          <p:cNvSpPr/>
          <p:nvPr/>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757" name="Google Shape;2757;p40"/>
          <p:cNvGrpSpPr/>
          <p:nvPr/>
        </p:nvGrpSpPr>
        <p:grpSpPr>
          <a:xfrm>
            <a:off x="817359" y="5192331"/>
            <a:ext cx="230796" cy="226531"/>
            <a:chOff x="4954425" y="2036375"/>
            <a:chExt cx="166675" cy="168575"/>
          </a:xfrm>
        </p:grpSpPr>
        <p:sp>
          <p:nvSpPr>
            <p:cNvPr id="2758" name="Google Shape;2758;p4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59" name="Google Shape;2759;p4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760" name="Google Shape;2760;p40"/>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1" name="Google Shape;2761;p40"/>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2" name="Google Shape;2762;p40"/>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3" name="Google Shape;2763;p40"/>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4" name="Google Shape;2764;p40"/>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5" name="Google Shape;2765;p40"/>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6" name="Google Shape;2766;p40"/>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7" name="Google Shape;2767;p40"/>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8" name="Google Shape;2768;p40"/>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9" name="Google Shape;2769;p40"/>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0" name="Google Shape;2770;p40"/>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1" name="Google Shape;2771;p40"/>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2" name="Google Shape;2772;p40"/>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3" name="Google Shape;2773;p40"/>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4" name="Google Shape;2774;p40"/>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5" name="Google Shape;2775;p40"/>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6" name="Google Shape;2776;p40"/>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7" name="Google Shape;2777;p40"/>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8" name="Google Shape;2778;p40"/>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9" name="Google Shape;2779;p40"/>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0" name="Google Shape;2780;p40"/>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1" name="Google Shape;2781;p40"/>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2" name="Google Shape;2782;p40"/>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3" name="Google Shape;2783;p40"/>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4" name="Google Shape;2784;p40"/>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5" name="Google Shape;2785;p40"/>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6" name="Google Shape;2786;p40"/>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7" name="Google Shape;2787;p40"/>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8" name="Google Shape;2788;p40"/>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9" name="Google Shape;2789;p40"/>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0" name="Google Shape;2790;p40"/>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1" name="Google Shape;2791;p40"/>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2" name="Google Shape;2792;p40"/>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3" name="Google Shape;2793;p40"/>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4" name="Google Shape;2794;p40"/>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5" name="Google Shape;2795;p40"/>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6" name="Google Shape;2796;p40"/>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7" name="Google Shape;2797;p40"/>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8" name="Google Shape;2798;p40"/>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9" name="Google Shape;2799;p40"/>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0" name="Google Shape;2800;p40"/>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1" name="Google Shape;2801;p40"/>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2" name="Google Shape;2802;p40"/>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3" name="Google Shape;2803;p40"/>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4" name="Google Shape;2804;p40"/>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805" name="Google Shape;2805;p40"/>
          <p:cNvGrpSpPr/>
          <p:nvPr/>
        </p:nvGrpSpPr>
        <p:grpSpPr>
          <a:xfrm>
            <a:off x="745412" y="1491606"/>
            <a:ext cx="9867486" cy="4773077"/>
            <a:chOff x="623255" y="927125"/>
            <a:chExt cx="7691377" cy="3871900"/>
          </a:xfrm>
        </p:grpSpPr>
        <p:sp>
          <p:nvSpPr>
            <p:cNvPr id="2806" name="Google Shape;2806;p40"/>
            <p:cNvSpPr/>
            <p:nvPr/>
          </p:nvSpPr>
          <p:spPr>
            <a:xfrm>
              <a:off x="2977025" y="927125"/>
              <a:ext cx="3134100" cy="1481700"/>
            </a:xfrm>
            <a:prstGeom prst="ellipse">
              <a:avLst/>
            </a:prstGeom>
            <a:solidFill>
              <a:srgbClr val="B2A0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807" name="Google Shape;2807;p40"/>
            <p:cNvGrpSpPr/>
            <p:nvPr/>
          </p:nvGrpSpPr>
          <p:grpSpPr>
            <a:xfrm>
              <a:off x="623255" y="973375"/>
              <a:ext cx="7691377" cy="3825650"/>
              <a:chOff x="623255" y="973375"/>
              <a:chExt cx="7691377" cy="3825650"/>
            </a:xfrm>
          </p:grpSpPr>
          <p:sp>
            <p:nvSpPr>
              <p:cNvPr id="2808" name="Google Shape;2808;p40"/>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solidFill>
                <a:srgbClr val="B2A0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9" name="Google Shape;2809;p40"/>
              <p:cNvSpPr/>
              <p:nvPr/>
            </p:nvSpPr>
            <p:spPr>
              <a:xfrm>
                <a:off x="1878425" y="1185100"/>
                <a:ext cx="2028300" cy="1403400"/>
              </a:xfrm>
              <a:prstGeom prst="ellipse">
                <a:avLst/>
              </a:prstGeom>
              <a:solidFill>
                <a:srgbClr val="B2A0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0" name="Google Shape;2810;p40"/>
              <p:cNvSpPr/>
              <p:nvPr/>
            </p:nvSpPr>
            <p:spPr>
              <a:xfrm>
                <a:off x="5585525" y="3231300"/>
                <a:ext cx="2028300" cy="1403400"/>
              </a:xfrm>
              <a:prstGeom prst="ellipse">
                <a:avLst/>
              </a:prstGeom>
              <a:solidFill>
                <a:srgbClr val="B2A0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2811" name="Google Shape;2811;p40"/>
          <p:cNvGrpSpPr/>
          <p:nvPr/>
        </p:nvGrpSpPr>
        <p:grpSpPr>
          <a:xfrm>
            <a:off x="8391927" y="4047629"/>
            <a:ext cx="2301387" cy="1593766"/>
            <a:chOff x="4799733" y="3457797"/>
            <a:chExt cx="2301387" cy="1593766"/>
          </a:xfrm>
        </p:grpSpPr>
        <p:sp>
          <p:nvSpPr>
            <p:cNvPr id="2812" name="Google Shape;2812;p40"/>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3" name="Google Shape;2813;p40"/>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4" name="Google Shape;2814;p40"/>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5" name="Google Shape;2815;p40"/>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6" name="Google Shape;2816;p40"/>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7" name="Google Shape;2817;p40"/>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8" name="Google Shape;2818;p40"/>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9" name="Google Shape;2819;p40"/>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0" name="Google Shape;2820;p40"/>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1" name="Google Shape;2821;p40"/>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2" name="Google Shape;2822;p40"/>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3" name="Google Shape;2823;p40"/>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4" name="Google Shape;2824;p40"/>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5" name="Google Shape;2825;p40"/>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6" name="Google Shape;2826;p40"/>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7" name="Google Shape;2827;p40"/>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8" name="Google Shape;2828;p40"/>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9" name="Google Shape;2829;p40"/>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0" name="Google Shape;2830;p40"/>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1" name="Google Shape;2831;p40"/>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2" name="Google Shape;2832;p40"/>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3" name="Google Shape;2833;p40"/>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4" name="Google Shape;2834;p40"/>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5" name="Google Shape;2835;p40"/>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6" name="Google Shape;2836;p40"/>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7" name="Google Shape;2837;p40"/>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8" name="Google Shape;2838;p40"/>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9" name="Google Shape;2839;p40"/>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0" name="Google Shape;2840;p40"/>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1" name="Google Shape;2841;p40"/>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2" name="Google Shape;2842;p40"/>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3" name="Google Shape;2843;p40"/>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4" name="Google Shape;2844;p40"/>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5" name="Google Shape;2845;p40"/>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6" name="Google Shape;2846;p40"/>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7" name="Google Shape;2847;p40"/>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8" name="Google Shape;2848;p40"/>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9" name="Google Shape;2849;p40"/>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0" name="Google Shape;2850;p40"/>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1" name="Google Shape;2851;p40"/>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2" name="Google Shape;2852;p40"/>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3" name="Google Shape;2853;p40"/>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4" name="Google Shape;2854;p40"/>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5" name="Google Shape;2855;p40"/>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6" name="Google Shape;2856;p40"/>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7" name="Google Shape;2857;p40"/>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8" name="Google Shape;2858;p40"/>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9" name="Google Shape;2859;p40"/>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0" name="Google Shape;2860;p40"/>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1" name="Google Shape;2861;p40"/>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2" name="Google Shape;2862;p40"/>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3" name="Google Shape;2863;p40"/>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4" name="Google Shape;2864;p40"/>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5" name="Google Shape;2865;p40"/>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6" name="Google Shape;2866;p40"/>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7" name="Google Shape;2867;p40"/>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868" name="Google Shape;2868;p40"/>
          <p:cNvGrpSpPr/>
          <p:nvPr/>
        </p:nvGrpSpPr>
        <p:grpSpPr>
          <a:xfrm>
            <a:off x="1598355" y="3608289"/>
            <a:ext cx="2204156" cy="2018295"/>
            <a:chOff x="1598355" y="3608289"/>
            <a:chExt cx="2204156" cy="2018295"/>
          </a:xfrm>
        </p:grpSpPr>
        <p:grpSp>
          <p:nvGrpSpPr>
            <p:cNvPr id="2869" name="Google Shape;2869;p40"/>
            <p:cNvGrpSpPr/>
            <p:nvPr/>
          </p:nvGrpSpPr>
          <p:grpSpPr>
            <a:xfrm>
              <a:off x="1598355" y="4368136"/>
              <a:ext cx="868989" cy="1258447"/>
              <a:chOff x="3235834" y="3793115"/>
              <a:chExt cx="868989" cy="1258447"/>
            </a:xfrm>
          </p:grpSpPr>
          <p:sp>
            <p:nvSpPr>
              <p:cNvPr id="2870" name="Google Shape;2870;p40"/>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871" name="Google Shape;2871;p40"/>
              <p:cNvGrpSpPr/>
              <p:nvPr/>
            </p:nvGrpSpPr>
            <p:grpSpPr>
              <a:xfrm>
                <a:off x="3235834" y="3793115"/>
                <a:ext cx="865418" cy="1258447"/>
                <a:chOff x="3235834" y="3793115"/>
                <a:chExt cx="865418" cy="1258447"/>
              </a:xfrm>
            </p:grpSpPr>
            <p:sp>
              <p:nvSpPr>
                <p:cNvPr id="2872" name="Google Shape;2872;p40"/>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3" name="Google Shape;2873;p40"/>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4" name="Google Shape;2874;p40"/>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5" name="Google Shape;2875;p40"/>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6" name="Google Shape;2876;p40"/>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7" name="Google Shape;2877;p40"/>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8" name="Google Shape;2878;p40"/>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9" name="Google Shape;2879;p40"/>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0" name="Google Shape;2880;p40"/>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1" name="Google Shape;2881;p40"/>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2" name="Google Shape;2882;p40"/>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3" name="Google Shape;2883;p40"/>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4" name="Google Shape;2884;p40"/>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5" name="Google Shape;2885;p40"/>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6" name="Google Shape;2886;p40"/>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7" name="Google Shape;2887;p40"/>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8" name="Google Shape;2888;p40"/>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9" name="Google Shape;2889;p40"/>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0" name="Google Shape;2890;p40"/>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1" name="Google Shape;2891;p40"/>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2" name="Google Shape;2892;p40"/>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3" name="Google Shape;2893;p40"/>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4" name="Google Shape;2894;p40"/>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5" name="Google Shape;2895;p40"/>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
          <p:nvSpPr>
            <p:cNvPr id="2896" name="Google Shape;2896;p40"/>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7" name="Google Shape;2897;p40"/>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8" name="Google Shape;2898;p40"/>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9" name="Google Shape;2899;p40"/>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0" name="Google Shape;2900;p40"/>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1" name="Google Shape;2901;p40"/>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2" name="Google Shape;2902;p40"/>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3" name="Google Shape;2903;p40"/>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4" name="Google Shape;2904;p40"/>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5" name="Google Shape;2905;p40"/>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6" name="Google Shape;2906;p40"/>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7" name="Google Shape;2907;p40"/>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8" name="Google Shape;2908;p40"/>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9" name="Google Shape;2909;p40"/>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0" name="Google Shape;2910;p40"/>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1" name="Google Shape;2911;p40"/>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2" name="Google Shape;2912;p40"/>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3" name="Google Shape;2913;p40"/>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4" name="Google Shape;2914;p40"/>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5" name="Google Shape;2915;p40"/>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6" name="Google Shape;2916;p40"/>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7" name="Google Shape;2917;p40"/>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8" name="Google Shape;2918;p40"/>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9" name="Google Shape;2919;p40"/>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0" name="Google Shape;2920;p40"/>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1" name="Google Shape;2921;p40"/>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2" name="Google Shape;2922;p40"/>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3" name="Google Shape;2923;p40"/>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4" name="Google Shape;2924;p40"/>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5" name="Google Shape;2925;p40"/>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6" name="Google Shape;2926;p40"/>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7" name="Google Shape;2927;p40"/>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8" name="Google Shape;2928;p40"/>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9" name="Google Shape;2929;p40"/>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0" name="Google Shape;2930;p40"/>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1" name="Google Shape;2931;p40"/>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2" name="Google Shape;2932;p40"/>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3" name="Google Shape;2933;p40"/>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4" name="Google Shape;2934;p40"/>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5" name="Google Shape;2935;p40"/>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936" name="Google Shape;2936;p40"/>
            <p:cNvGrpSpPr/>
            <p:nvPr/>
          </p:nvGrpSpPr>
          <p:grpSpPr>
            <a:xfrm>
              <a:off x="3041664" y="5111577"/>
              <a:ext cx="320455" cy="156580"/>
              <a:chOff x="2774143" y="4536556"/>
              <a:chExt cx="320455" cy="156580"/>
            </a:xfrm>
          </p:grpSpPr>
          <p:sp>
            <p:nvSpPr>
              <p:cNvPr id="2937" name="Google Shape;2937;p40"/>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8" name="Google Shape;2938;p40"/>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9" name="Google Shape;2939;p40"/>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940" name="Google Shape;2940;p40"/>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941" name="Google Shape;2941;p40"/>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942" name="Google Shape;2942;p40"/>
          <p:cNvGrpSpPr/>
          <p:nvPr/>
        </p:nvGrpSpPr>
        <p:grpSpPr>
          <a:xfrm>
            <a:off x="1524301" y="5626805"/>
            <a:ext cx="9320239" cy="1231194"/>
            <a:chOff x="1524301" y="5626805"/>
            <a:chExt cx="9320239" cy="1231194"/>
          </a:xfrm>
        </p:grpSpPr>
        <p:sp>
          <p:nvSpPr>
            <p:cNvPr id="2943" name="Google Shape;2943;p40"/>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944" name="Google Shape;2944;p40"/>
            <p:cNvGrpSpPr/>
            <p:nvPr/>
          </p:nvGrpSpPr>
          <p:grpSpPr>
            <a:xfrm>
              <a:off x="1524301" y="5626805"/>
              <a:ext cx="9320239" cy="1231194"/>
              <a:chOff x="929285" y="5051507"/>
              <a:chExt cx="7315206" cy="1231194"/>
            </a:xfrm>
          </p:grpSpPr>
          <p:sp>
            <p:nvSpPr>
              <p:cNvPr id="2945" name="Google Shape;2945;p40"/>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46" name="Google Shape;2946;p40"/>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47" name="Google Shape;2947;p40"/>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48" name="Google Shape;2948;p40"/>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49" name="Google Shape;2949;p40"/>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50" name="Google Shape;2950;p40"/>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Tree>
    <p:extLst>
      <p:ext uri="{BB962C8B-B14F-4D97-AF65-F5344CB8AC3E}">
        <p14:creationId xmlns:p14="http://schemas.microsoft.com/office/powerpoint/2010/main" val="314913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42"/>
                                        </p:tgtEl>
                                        <p:attrNameLst>
                                          <p:attrName>style.visibility</p:attrName>
                                        </p:attrNameLst>
                                      </p:cBhvr>
                                      <p:to>
                                        <p:strVal val="visible"/>
                                      </p:to>
                                    </p:set>
                                    <p:anim calcmode="lin" valueType="num">
                                      <p:cBhvr additive="base">
                                        <p:cTn id="7" dur="500"/>
                                        <p:tgtEl>
                                          <p:spTgt spid="2942"/>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868"/>
                                        </p:tgtEl>
                                        <p:attrNameLst>
                                          <p:attrName>style.visibility</p:attrName>
                                        </p:attrNameLst>
                                      </p:cBhvr>
                                      <p:to>
                                        <p:strVal val="visible"/>
                                      </p:to>
                                    </p:set>
                                    <p:anim calcmode="lin" valueType="num">
                                      <p:cBhvr additive="base">
                                        <p:cTn id="11" dur="500"/>
                                        <p:tgtEl>
                                          <p:spTgt spid="286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2811"/>
                                        </p:tgtEl>
                                        <p:attrNameLst>
                                          <p:attrName>style.visibility</p:attrName>
                                        </p:attrNameLst>
                                      </p:cBhvr>
                                      <p:to>
                                        <p:strVal val="visible"/>
                                      </p:to>
                                    </p:set>
                                    <p:anim calcmode="lin" valueType="num">
                                      <p:cBhvr additive="base">
                                        <p:cTn id="15" dur="500"/>
                                        <p:tgtEl>
                                          <p:spTgt spid="2811"/>
                                        </p:tgtEl>
                                        <p:attrNameLst>
                                          <p:attrName>ppt_x</p:attrName>
                                        </p:attrNameLst>
                                      </p:cBhvr>
                                      <p:tavLst>
                                        <p:tav tm="0">
                                          <p:val>
                                            <p:strVal val="#ppt_x+1"/>
                                          </p:val>
                                        </p:tav>
                                        <p:tav tm="100000">
                                          <p:val>
                                            <p:strVal val="#ppt_x"/>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05"/>
                                        </p:tgtEl>
                                        <p:attrNameLst>
                                          <p:attrName>style.visibility</p:attrName>
                                        </p:attrNameLst>
                                      </p:cBhvr>
                                      <p:to>
                                        <p:strVal val="visible"/>
                                      </p:to>
                                    </p:set>
                                    <p:animEffect transition="in" filter="fade">
                                      <p:cBhvr>
                                        <p:cTn id="19" dur="500"/>
                                        <p:tgtEl>
                                          <p:spTgt spid="2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9_Title and Content">
  <p:cSld name="9_Title and Content">
    <p:bg>
      <p:bgPr>
        <a:solidFill>
          <a:srgbClr val="7030A0"/>
        </a:solidFill>
        <a:effectLst/>
      </p:bgPr>
    </p:bg>
    <p:spTree>
      <p:nvGrpSpPr>
        <p:cNvPr id="1" name="Shape 2951"/>
        <p:cNvGrpSpPr/>
        <p:nvPr/>
      </p:nvGrpSpPr>
      <p:grpSpPr>
        <a:xfrm>
          <a:off x="0" y="0"/>
          <a:ext cx="0" cy="0"/>
          <a:chOff x="0" y="0"/>
          <a:chExt cx="0" cy="0"/>
        </a:xfrm>
      </p:grpSpPr>
      <p:grpSp>
        <p:nvGrpSpPr>
          <p:cNvPr id="2952" name="Google Shape;2952;p41"/>
          <p:cNvGrpSpPr/>
          <p:nvPr/>
        </p:nvGrpSpPr>
        <p:grpSpPr>
          <a:xfrm>
            <a:off x="395894" y="219519"/>
            <a:ext cx="11613234" cy="6240131"/>
            <a:chOff x="395894" y="219519"/>
            <a:chExt cx="8518865" cy="4788281"/>
          </a:xfrm>
        </p:grpSpPr>
        <p:sp>
          <p:nvSpPr>
            <p:cNvPr id="2953" name="Google Shape;2953;p4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954" name="Google Shape;2954;p41"/>
            <p:cNvGrpSpPr/>
            <p:nvPr/>
          </p:nvGrpSpPr>
          <p:grpSpPr>
            <a:xfrm>
              <a:off x="8341543" y="2282008"/>
              <a:ext cx="569676" cy="380612"/>
              <a:chOff x="8341543" y="2282008"/>
              <a:chExt cx="569676" cy="380612"/>
            </a:xfrm>
          </p:grpSpPr>
          <p:sp>
            <p:nvSpPr>
              <p:cNvPr id="2955" name="Google Shape;2955;p4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56" name="Google Shape;2956;p4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957" name="Google Shape;2957;p4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958" name="Google Shape;2958;p41"/>
            <p:cNvGrpSpPr/>
            <p:nvPr/>
          </p:nvGrpSpPr>
          <p:grpSpPr>
            <a:xfrm>
              <a:off x="8341543" y="1721094"/>
              <a:ext cx="569676" cy="380612"/>
              <a:chOff x="8341543" y="1721094"/>
              <a:chExt cx="569676" cy="380612"/>
            </a:xfrm>
          </p:grpSpPr>
          <p:sp>
            <p:nvSpPr>
              <p:cNvPr id="2959" name="Google Shape;2959;p4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60" name="Google Shape;2960;p4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961" name="Google Shape;2961;p41"/>
            <p:cNvGrpSpPr/>
            <p:nvPr/>
          </p:nvGrpSpPr>
          <p:grpSpPr>
            <a:xfrm>
              <a:off x="8346273" y="1183592"/>
              <a:ext cx="568486" cy="388014"/>
              <a:chOff x="8346273" y="1183592"/>
              <a:chExt cx="568486" cy="388014"/>
            </a:xfrm>
          </p:grpSpPr>
          <p:sp>
            <p:nvSpPr>
              <p:cNvPr id="2962" name="Google Shape;2962;p4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63" name="Google Shape;2963;p4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964" name="Google Shape;2964;p41"/>
            <p:cNvGrpSpPr/>
            <p:nvPr/>
          </p:nvGrpSpPr>
          <p:grpSpPr>
            <a:xfrm>
              <a:off x="8341543" y="606635"/>
              <a:ext cx="569676" cy="388014"/>
              <a:chOff x="8341543" y="606635"/>
              <a:chExt cx="569676" cy="388014"/>
            </a:xfrm>
          </p:grpSpPr>
          <p:sp>
            <p:nvSpPr>
              <p:cNvPr id="2965" name="Google Shape;2965;p4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66" name="Google Shape;2966;p4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967" name="Google Shape;2967;p41"/>
            <p:cNvGrpSpPr/>
            <p:nvPr/>
          </p:nvGrpSpPr>
          <p:grpSpPr>
            <a:xfrm>
              <a:off x="8341543" y="2842933"/>
              <a:ext cx="569676" cy="380612"/>
              <a:chOff x="8341543" y="2282008"/>
              <a:chExt cx="569676" cy="380612"/>
            </a:xfrm>
          </p:grpSpPr>
          <p:sp>
            <p:nvSpPr>
              <p:cNvPr id="2968" name="Google Shape;2968;p4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69" name="Google Shape;2969;p4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970" name="Google Shape;2970;p41"/>
            <p:cNvGrpSpPr/>
            <p:nvPr/>
          </p:nvGrpSpPr>
          <p:grpSpPr>
            <a:xfrm>
              <a:off x="8341543" y="3403858"/>
              <a:ext cx="569676" cy="380612"/>
              <a:chOff x="8341543" y="2282008"/>
              <a:chExt cx="569676" cy="380612"/>
            </a:xfrm>
          </p:grpSpPr>
          <p:sp>
            <p:nvSpPr>
              <p:cNvPr id="2971" name="Google Shape;2971;p4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72" name="Google Shape;2972;p4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973" name="Google Shape;2973;p4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74" name="Google Shape;2974;p4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975" name="Google Shape;2975;p41"/>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76" name="Google Shape;2976;p41"/>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77" name="Google Shape;2977;p41"/>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78" name="Google Shape;2978;p41"/>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79" name="Google Shape;2979;p41"/>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0" name="Google Shape;2980;p41"/>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1" name="Google Shape;2981;p41"/>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2" name="Google Shape;2982;p41"/>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3" name="Google Shape;2983;p41"/>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4" name="Google Shape;2984;p41"/>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5" name="Google Shape;2985;p41"/>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6" name="Google Shape;2986;p41"/>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7" name="Google Shape;2987;p41"/>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8" name="Google Shape;2988;p41"/>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9" name="Google Shape;2989;p41"/>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0" name="Google Shape;2990;p41"/>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1" name="Google Shape;2991;p41"/>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2" name="Google Shape;2992;p41"/>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3" name="Google Shape;2993;p41"/>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4" name="Google Shape;2994;p41"/>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5" name="Google Shape;2995;p41"/>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6" name="Google Shape;2996;p41"/>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7" name="Google Shape;2997;p41"/>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8" name="Google Shape;2998;p41"/>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9" name="Google Shape;2999;p41"/>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0" name="Google Shape;3000;p41"/>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1" name="Google Shape;3001;p41"/>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2" name="Google Shape;3002;p41"/>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3" name="Google Shape;3003;p41"/>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4" name="Google Shape;3004;p41"/>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5" name="Google Shape;3005;p41"/>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6" name="Google Shape;3006;p41"/>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7" name="Google Shape;3007;p41"/>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8" name="Google Shape;3008;p41"/>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9" name="Google Shape;3009;p41"/>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0" name="Google Shape;3010;p41"/>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1" name="Google Shape;3011;p41"/>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2" name="Google Shape;3012;p41"/>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3" name="Google Shape;3013;p41"/>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4" name="Google Shape;3014;p41"/>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5" name="Google Shape;3015;p41"/>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6" name="Google Shape;3016;p41"/>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7" name="Google Shape;3017;p41"/>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8" name="Google Shape;3018;p41"/>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9" name="Google Shape;3019;p41"/>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20" name="Google Shape;3020;p41"/>
          <p:cNvSpPr/>
          <p:nvPr/>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21" name="Google Shape;3021;p41"/>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22" name="Google Shape;3022;p41"/>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023" name="Google Shape;3023;p41"/>
          <p:cNvGrpSpPr/>
          <p:nvPr/>
        </p:nvGrpSpPr>
        <p:grpSpPr>
          <a:xfrm>
            <a:off x="1030175" y="1581350"/>
            <a:ext cx="444275" cy="398525"/>
            <a:chOff x="2495125" y="2142250"/>
            <a:chExt cx="444275" cy="398525"/>
          </a:xfrm>
        </p:grpSpPr>
        <p:sp>
          <p:nvSpPr>
            <p:cNvPr id="3024" name="Google Shape;3024;p41"/>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25" name="Google Shape;3025;p41"/>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026" name="Google Shape;3026;p41"/>
          <p:cNvGrpSpPr/>
          <p:nvPr/>
        </p:nvGrpSpPr>
        <p:grpSpPr>
          <a:xfrm>
            <a:off x="10561107" y="5038641"/>
            <a:ext cx="291375" cy="281375"/>
            <a:chOff x="3243875" y="2372825"/>
            <a:chExt cx="291375" cy="281375"/>
          </a:xfrm>
        </p:grpSpPr>
        <p:sp>
          <p:nvSpPr>
            <p:cNvPr id="3027" name="Google Shape;3027;p41"/>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28" name="Google Shape;3028;p41"/>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29" name="Google Shape;3029;p41"/>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0" name="Google Shape;3030;p41"/>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1" name="Google Shape;3031;p41"/>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2" name="Google Shape;3032;p41"/>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3" name="Google Shape;3033;p41"/>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4" name="Google Shape;3034;p41"/>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5" name="Google Shape;3035;p41"/>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6" name="Google Shape;3036;p41"/>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037" name="Google Shape;3037;p41"/>
          <p:cNvGrpSpPr/>
          <p:nvPr/>
        </p:nvGrpSpPr>
        <p:grpSpPr>
          <a:xfrm>
            <a:off x="10778557" y="714860"/>
            <a:ext cx="166675" cy="168575"/>
            <a:chOff x="4954425" y="2036375"/>
            <a:chExt cx="166675" cy="168575"/>
          </a:xfrm>
        </p:grpSpPr>
        <p:sp>
          <p:nvSpPr>
            <p:cNvPr id="3038" name="Google Shape;3038;p41"/>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9" name="Google Shape;3039;p41"/>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040" name="Google Shape;3040;p41"/>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41" name="Google Shape;3041;p41"/>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042" name="Google Shape;3042;p41"/>
          <p:cNvGrpSpPr/>
          <p:nvPr/>
        </p:nvGrpSpPr>
        <p:grpSpPr>
          <a:xfrm>
            <a:off x="1274794" y="5541495"/>
            <a:ext cx="166675" cy="168575"/>
            <a:chOff x="4954425" y="2036375"/>
            <a:chExt cx="166675" cy="168575"/>
          </a:xfrm>
        </p:grpSpPr>
        <p:sp>
          <p:nvSpPr>
            <p:cNvPr id="3043" name="Google Shape;3043;p41"/>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44" name="Google Shape;3044;p41"/>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045" name="Google Shape;3045;p41"/>
          <p:cNvGrpSpPr/>
          <p:nvPr/>
        </p:nvGrpSpPr>
        <p:grpSpPr>
          <a:xfrm>
            <a:off x="2548289" y="3588080"/>
            <a:ext cx="2599447" cy="2521829"/>
            <a:chOff x="5641385" y="2381306"/>
            <a:chExt cx="2599447" cy="2521829"/>
          </a:xfrm>
        </p:grpSpPr>
        <p:sp>
          <p:nvSpPr>
            <p:cNvPr id="3046" name="Google Shape;3046;p41"/>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047" name="Google Shape;3047;p41"/>
            <p:cNvGrpSpPr/>
            <p:nvPr/>
          </p:nvGrpSpPr>
          <p:grpSpPr>
            <a:xfrm flipH="1">
              <a:off x="6793275" y="3690844"/>
              <a:ext cx="1447557" cy="1002468"/>
              <a:chOff x="4799733" y="3457797"/>
              <a:chExt cx="2301387" cy="1593766"/>
            </a:xfrm>
          </p:grpSpPr>
          <p:sp>
            <p:nvSpPr>
              <p:cNvPr id="3048" name="Google Shape;3048;p41"/>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49" name="Google Shape;3049;p41"/>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0" name="Google Shape;3050;p41"/>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1" name="Google Shape;3051;p41"/>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2" name="Google Shape;3052;p41"/>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3" name="Google Shape;3053;p41"/>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4" name="Google Shape;3054;p41"/>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5" name="Google Shape;3055;p41"/>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6" name="Google Shape;3056;p41"/>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7" name="Google Shape;3057;p41"/>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8" name="Google Shape;3058;p41"/>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9" name="Google Shape;3059;p41"/>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0" name="Google Shape;3060;p41"/>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1" name="Google Shape;3061;p41"/>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2" name="Google Shape;3062;p41"/>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3" name="Google Shape;3063;p41"/>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4" name="Google Shape;3064;p41"/>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5" name="Google Shape;3065;p41"/>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6" name="Google Shape;3066;p41"/>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7" name="Google Shape;3067;p41"/>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8" name="Google Shape;3068;p41"/>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9" name="Google Shape;3069;p41"/>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0" name="Google Shape;3070;p41"/>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1" name="Google Shape;3071;p41"/>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2" name="Google Shape;3072;p41"/>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3" name="Google Shape;3073;p41"/>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4" name="Google Shape;3074;p41"/>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5" name="Google Shape;3075;p41"/>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6" name="Google Shape;3076;p41"/>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7" name="Google Shape;3077;p41"/>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8" name="Google Shape;3078;p41"/>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9" name="Google Shape;3079;p41"/>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0" name="Google Shape;3080;p41"/>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1" name="Google Shape;3081;p41"/>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2" name="Google Shape;3082;p41"/>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3" name="Google Shape;3083;p41"/>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4" name="Google Shape;3084;p41"/>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5" name="Google Shape;3085;p41"/>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6" name="Google Shape;3086;p41"/>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7" name="Google Shape;3087;p41"/>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8" name="Google Shape;3088;p41"/>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9" name="Google Shape;3089;p41"/>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0" name="Google Shape;3090;p41"/>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1" name="Google Shape;3091;p41"/>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2" name="Google Shape;3092;p41"/>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3" name="Google Shape;3093;p41"/>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4" name="Google Shape;3094;p41"/>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5" name="Google Shape;3095;p41"/>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6" name="Google Shape;3096;p41"/>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7" name="Google Shape;3097;p41"/>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8" name="Google Shape;3098;p41"/>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9" name="Google Shape;3099;p41"/>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0" name="Google Shape;3100;p41"/>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1" name="Google Shape;3101;p41"/>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2" name="Google Shape;3102;p41"/>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3" name="Google Shape;3103;p41"/>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104" name="Google Shape;3104;p41"/>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5" name="Google Shape;3105;p4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6" name="Google Shape;3106;p4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7" name="Google Shape;3107;p41"/>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8" name="Google Shape;3108;p41"/>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9" name="Google Shape;3109;p41"/>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0" name="Google Shape;3110;p41"/>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1" name="Google Shape;3111;p41"/>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2" name="Google Shape;3112;p41"/>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3" name="Google Shape;3113;p41"/>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4" name="Google Shape;3114;p41"/>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5" name="Google Shape;3115;p41"/>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6" name="Google Shape;3116;p41"/>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7" name="Google Shape;3117;p41"/>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8" name="Google Shape;3118;p41"/>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9" name="Google Shape;3119;p41"/>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0" name="Google Shape;3120;p41"/>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1" name="Google Shape;3121;p41"/>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2" name="Google Shape;3122;p41"/>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3" name="Google Shape;3123;p41"/>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4" name="Google Shape;3124;p41"/>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5" name="Google Shape;3125;p41"/>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6" name="Google Shape;3126;p41"/>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7" name="Google Shape;3127;p41"/>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8" name="Google Shape;3128;p41"/>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9" name="Google Shape;3129;p41"/>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0" name="Google Shape;3130;p41"/>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1" name="Google Shape;3131;p41"/>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2" name="Google Shape;3132;p41"/>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3" name="Google Shape;3133;p41"/>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4" name="Google Shape;3134;p41"/>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5" name="Google Shape;3135;p41"/>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6" name="Google Shape;3136;p41"/>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7" name="Google Shape;3137;p41"/>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8" name="Google Shape;3138;p41"/>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9" name="Google Shape;3139;p41"/>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0" name="Google Shape;3140;p41"/>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1" name="Google Shape;3141;p41"/>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2" name="Google Shape;3142;p41"/>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3" name="Google Shape;3143;p41"/>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4" name="Google Shape;3144;p41"/>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5" name="Google Shape;3145;p41"/>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6" name="Google Shape;3146;p41"/>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7" name="Google Shape;3147;p41"/>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8" name="Google Shape;3148;p41"/>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9" name="Google Shape;3149;p41"/>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50" name="Google Shape;3150;p41"/>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51" name="Google Shape;3151;p41"/>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52" name="Google Shape;3152;p41"/>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53" name="Google Shape;3153;p41"/>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54" name="Google Shape;3154;p41"/>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55" name="Google Shape;3155;p41"/>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56" name="Google Shape;3156;p41"/>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57" name="Google Shape;3157;p41"/>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158" name="Google Shape;3158;p41"/>
          <p:cNvSpPr txBox="1"/>
          <p:nvPr/>
        </p:nvSpPr>
        <p:spPr>
          <a:xfrm>
            <a:off x="4334110" y="1572168"/>
            <a:ext cx="3725448"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974806"/>
                </a:solidFill>
                <a:effectLst/>
                <a:uLnTx/>
                <a:uFillTx/>
                <a:latin typeface="Cookie"/>
                <a:ea typeface="Cookie"/>
                <a:cs typeface="Cookie"/>
                <a:sym typeface="Cookie"/>
              </a:rPr>
              <a:t>KHÁM PHÁ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1740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21"/>
                                        </p:tgtEl>
                                        <p:attrNameLst>
                                          <p:attrName>style.visibility</p:attrName>
                                        </p:attrNameLst>
                                      </p:cBhvr>
                                      <p:to>
                                        <p:strVal val="visible"/>
                                      </p:to>
                                    </p:set>
                                    <p:animEffect transition="in" filter="fade">
                                      <p:cBhvr>
                                        <p:cTn id="7" dur="500"/>
                                        <p:tgtEl>
                                          <p:spTgt spid="3021"/>
                                        </p:tgtEl>
                                      </p:cBhvr>
                                    </p:animEffect>
                                  </p:childTnLst>
                                </p:cTn>
                              </p:par>
                              <p:par>
                                <p:cTn id="8" presetID="10" presetClass="entr" presetSubtype="0" fill="hold" nodeType="withEffect">
                                  <p:stCondLst>
                                    <p:cond delay="0"/>
                                  </p:stCondLst>
                                  <p:childTnLst>
                                    <p:set>
                                      <p:cBhvr>
                                        <p:cTn id="9" dur="1" fill="hold">
                                          <p:stCondLst>
                                            <p:cond delay="0"/>
                                          </p:stCondLst>
                                        </p:cTn>
                                        <p:tgtEl>
                                          <p:spTgt spid="3022"/>
                                        </p:tgtEl>
                                        <p:attrNameLst>
                                          <p:attrName>style.visibility</p:attrName>
                                        </p:attrNameLst>
                                      </p:cBhvr>
                                      <p:to>
                                        <p:strVal val="visible"/>
                                      </p:to>
                                    </p:set>
                                    <p:animEffect transition="in" filter="fade">
                                      <p:cBhvr>
                                        <p:cTn id="10" dur="500"/>
                                        <p:tgtEl>
                                          <p:spTgt spid="302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020"/>
                                        </p:tgtEl>
                                        <p:attrNameLst>
                                          <p:attrName>style.visibility</p:attrName>
                                        </p:attrNameLst>
                                      </p:cBhvr>
                                      <p:to>
                                        <p:strVal val="visible"/>
                                      </p:to>
                                    </p:set>
                                    <p:animEffect transition="in" filter="fade">
                                      <p:cBhvr>
                                        <p:cTn id="14" dur="500"/>
                                        <p:tgtEl>
                                          <p:spTgt spid="302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045"/>
                                        </p:tgtEl>
                                        <p:attrNameLst>
                                          <p:attrName>style.visibility</p:attrName>
                                        </p:attrNameLst>
                                      </p:cBhvr>
                                      <p:to>
                                        <p:strVal val="visible"/>
                                      </p:to>
                                    </p:set>
                                    <p:animEffect transition="in" filter="fade">
                                      <p:cBhvr>
                                        <p:cTn id="18" dur="1000"/>
                                        <p:tgtEl>
                                          <p:spTgt spid="3045"/>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3158"/>
                                        </p:tgtEl>
                                        <p:attrNameLst>
                                          <p:attrName>style.visibility</p:attrName>
                                        </p:attrNameLst>
                                      </p:cBhvr>
                                      <p:to>
                                        <p:strVal val="visible"/>
                                      </p:to>
                                    </p:set>
                                    <p:animEffect transition="in" filter="fade">
                                      <p:cBhvr>
                                        <p:cTn id="22" dur="500"/>
                                        <p:tgtEl>
                                          <p:spTgt spid="3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bg>
      <p:bgPr>
        <a:solidFill>
          <a:srgbClr val="7030A0"/>
        </a:solidFill>
        <a:effectLst/>
      </p:bgPr>
    </p:bg>
    <p:spTree>
      <p:nvGrpSpPr>
        <p:cNvPr id="1" name="Shape 3159"/>
        <p:cNvGrpSpPr/>
        <p:nvPr/>
      </p:nvGrpSpPr>
      <p:grpSpPr>
        <a:xfrm>
          <a:off x="0" y="0"/>
          <a:ext cx="0" cy="0"/>
          <a:chOff x="0" y="0"/>
          <a:chExt cx="0" cy="0"/>
        </a:xfrm>
      </p:grpSpPr>
      <p:grpSp>
        <p:nvGrpSpPr>
          <p:cNvPr id="3160" name="Google Shape;3160;p42"/>
          <p:cNvGrpSpPr/>
          <p:nvPr/>
        </p:nvGrpSpPr>
        <p:grpSpPr>
          <a:xfrm>
            <a:off x="395894" y="219519"/>
            <a:ext cx="11613234" cy="6240131"/>
            <a:chOff x="395894" y="219519"/>
            <a:chExt cx="8518865" cy="4788281"/>
          </a:xfrm>
        </p:grpSpPr>
        <p:sp>
          <p:nvSpPr>
            <p:cNvPr id="3161" name="Google Shape;3161;p42"/>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162" name="Google Shape;3162;p42"/>
            <p:cNvGrpSpPr/>
            <p:nvPr/>
          </p:nvGrpSpPr>
          <p:grpSpPr>
            <a:xfrm>
              <a:off x="8341543" y="2282008"/>
              <a:ext cx="569676" cy="380612"/>
              <a:chOff x="8341543" y="2282008"/>
              <a:chExt cx="569676" cy="380612"/>
            </a:xfrm>
          </p:grpSpPr>
          <p:sp>
            <p:nvSpPr>
              <p:cNvPr id="3163" name="Google Shape;3163;p4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64" name="Google Shape;3164;p4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165" name="Google Shape;3165;p42"/>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166" name="Google Shape;3166;p42"/>
            <p:cNvGrpSpPr/>
            <p:nvPr/>
          </p:nvGrpSpPr>
          <p:grpSpPr>
            <a:xfrm>
              <a:off x="8341543" y="1721094"/>
              <a:ext cx="569676" cy="380612"/>
              <a:chOff x="8341543" y="1721094"/>
              <a:chExt cx="569676" cy="380612"/>
            </a:xfrm>
          </p:grpSpPr>
          <p:sp>
            <p:nvSpPr>
              <p:cNvPr id="3167" name="Google Shape;3167;p4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68" name="Google Shape;3168;p4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169" name="Google Shape;3169;p42"/>
            <p:cNvGrpSpPr/>
            <p:nvPr/>
          </p:nvGrpSpPr>
          <p:grpSpPr>
            <a:xfrm>
              <a:off x="8346273" y="1183592"/>
              <a:ext cx="568486" cy="388014"/>
              <a:chOff x="8346273" y="1183592"/>
              <a:chExt cx="568486" cy="388014"/>
            </a:xfrm>
          </p:grpSpPr>
          <p:sp>
            <p:nvSpPr>
              <p:cNvPr id="3170" name="Google Shape;3170;p4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71" name="Google Shape;3171;p4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172" name="Google Shape;3172;p42"/>
            <p:cNvGrpSpPr/>
            <p:nvPr/>
          </p:nvGrpSpPr>
          <p:grpSpPr>
            <a:xfrm>
              <a:off x="8341543" y="606635"/>
              <a:ext cx="569676" cy="388014"/>
              <a:chOff x="8341543" y="606635"/>
              <a:chExt cx="569676" cy="388014"/>
            </a:xfrm>
          </p:grpSpPr>
          <p:sp>
            <p:nvSpPr>
              <p:cNvPr id="3173" name="Google Shape;3173;p4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74" name="Google Shape;3174;p4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175" name="Google Shape;3175;p42"/>
            <p:cNvGrpSpPr/>
            <p:nvPr/>
          </p:nvGrpSpPr>
          <p:grpSpPr>
            <a:xfrm>
              <a:off x="8341543" y="2842933"/>
              <a:ext cx="569676" cy="380612"/>
              <a:chOff x="8341543" y="2282008"/>
              <a:chExt cx="569676" cy="380612"/>
            </a:xfrm>
          </p:grpSpPr>
          <p:sp>
            <p:nvSpPr>
              <p:cNvPr id="3176" name="Google Shape;3176;p4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77" name="Google Shape;3177;p4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178" name="Google Shape;3178;p42"/>
            <p:cNvGrpSpPr/>
            <p:nvPr/>
          </p:nvGrpSpPr>
          <p:grpSpPr>
            <a:xfrm>
              <a:off x="8341543" y="3403858"/>
              <a:ext cx="569676" cy="380612"/>
              <a:chOff x="8341543" y="2282008"/>
              <a:chExt cx="569676" cy="380612"/>
            </a:xfrm>
          </p:grpSpPr>
          <p:sp>
            <p:nvSpPr>
              <p:cNvPr id="3179" name="Google Shape;3179;p4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80" name="Google Shape;3180;p4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181" name="Google Shape;3181;p42"/>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82" name="Google Shape;3182;p42"/>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183" name="Google Shape;3183;p42"/>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84" name="Google Shape;3184;p42"/>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85" name="Google Shape;3185;p42"/>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86" name="Google Shape;3186;p42"/>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87" name="Google Shape;3187;p42"/>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88" name="Google Shape;3188;p42"/>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89" name="Google Shape;3189;p42"/>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0" name="Google Shape;3190;p42"/>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1" name="Google Shape;3191;p42"/>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2" name="Google Shape;3192;p42"/>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3" name="Google Shape;3193;p42"/>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4" name="Google Shape;3194;p42"/>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5" name="Google Shape;3195;p42"/>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6" name="Google Shape;3196;p42"/>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7" name="Google Shape;3197;p42"/>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8" name="Google Shape;3198;p42"/>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9" name="Google Shape;3199;p42"/>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0" name="Google Shape;3200;p42"/>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1" name="Google Shape;3201;p42"/>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2" name="Google Shape;3202;p42"/>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3" name="Google Shape;3203;p42"/>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4" name="Google Shape;3204;p42"/>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5" name="Google Shape;3205;p42"/>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6" name="Google Shape;3206;p42"/>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7" name="Google Shape;3207;p42"/>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8" name="Google Shape;3208;p42"/>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9" name="Google Shape;3209;p42"/>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0" name="Google Shape;3210;p42"/>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1" name="Google Shape;3211;p42"/>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2" name="Google Shape;3212;p42"/>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3" name="Google Shape;3213;p42"/>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4" name="Google Shape;3214;p42"/>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5" name="Google Shape;3215;p42"/>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6" name="Google Shape;3216;p42"/>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7" name="Google Shape;3217;p42"/>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8" name="Google Shape;3218;p42"/>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9" name="Google Shape;3219;p42"/>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0" name="Google Shape;3220;p42"/>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1" name="Google Shape;3221;p42"/>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2" name="Google Shape;3222;p42"/>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3" name="Google Shape;3223;p42"/>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4" name="Google Shape;3224;p42"/>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5" name="Google Shape;3225;p42"/>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6" name="Google Shape;3226;p42"/>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7" name="Google Shape;3227;p42"/>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8" name="Google Shape;3228;p42"/>
          <p:cNvSpPr/>
          <p:nvPr/>
        </p:nvSpPr>
        <p:spPr>
          <a:xfrm rot="126755">
            <a:off x="3091462" y="1090110"/>
            <a:ext cx="5550035" cy="4730758"/>
          </a:xfrm>
          <a:prstGeom prst="rect">
            <a:avLst/>
          </a:prstGeom>
          <a:solidFill>
            <a:srgbClr val="FBD4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9" name="Google Shape;3229;p42"/>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B2A0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30" name="Google Shape;3230;p42"/>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231" name="Google Shape;3231;p42"/>
          <p:cNvGrpSpPr/>
          <p:nvPr/>
        </p:nvGrpSpPr>
        <p:grpSpPr>
          <a:xfrm>
            <a:off x="7672546" y="3622312"/>
            <a:ext cx="1309691" cy="2486166"/>
            <a:chOff x="961250" y="234750"/>
            <a:chExt cx="1222525" cy="2320700"/>
          </a:xfrm>
        </p:grpSpPr>
        <p:sp>
          <p:nvSpPr>
            <p:cNvPr id="3232" name="Google Shape;3232;p42"/>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33" name="Google Shape;3233;p42"/>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34" name="Google Shape;3234;p42"/>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35" name="Google Shape;3235;p42"/>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36" name="Google Shape;3236;p42"/>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37" name="Google Shape;3237;p42"/>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38" name="Google Shape;3238;p42"/>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39" name="Google Shape;3239;p42"/>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0" name="Google Shape;3240;p42"/>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1" name="Google Shape;3241;p42"/>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2" name="Google Shape;3242;p42"/>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3" name="Google Shape;3243;p42"/>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4" name="Google Shape;3244;p42"/>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5" name="Google Shape;3245;p42"/>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6" name="Google Shape;3246;p42"/>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7" name="Google Shape;3247;p42"/>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8" name="Google Shape;3248;p42"/>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9" name="Google Shape;3249;p42"/>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50" name="Google Shape;3250;p42"/>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51" name="Google Shape;3251;p42"/>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52" name="Google Shape;3252;p42"/>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53" name="Google Shape;3253;p42"/>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54" name="Google Shape;3254;p42"/>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55" name="Google Shape;3255;p42"/>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56" name="Google Shape;3256;p42"/>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57" name="Google Shape;3257;p42"/>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58" name="Google Shape;3258;p42"/>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59" name="Google Shape;3259;p42"/>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0" name="Google Shape;3260;p42"/>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1" name="Google Shape;3261;p42"/>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2" name="Google Shape;3262;p42"/>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3" name="Google Shape;3263;p42"/>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4" name="Google Shape;3264;p42"/>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5" name="Google Shape;3265;p42"/>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6" name="Google Shape;3266;p42"/>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7" name="Google Shape;3267;p42"/>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8" name="Google Shape;3268;p42"/>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9" name="Google Shape;3269;p42"/>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70" name="Google Shape;3270;p42"/>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71" name="Google Shape;3271;p42"/>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72" name="Google Shape;3272;p42"/>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273" name="Google Shape;3273;p42"/>
          <p:cNvGrpSpPr/>
          <p:nvPr/>
        </p:nvGrpSpPr>
        <p:grpSpPr>
          <a:xfrm>
            <a:off x="1030175" y="1581350"/>
            <a:ext cx="444275" cy="398525"/>
            <a:chOff x="2495125" y="2142250"/>
            <a:chExt cx="444275" cy="398525"/>
          </a:xfrm>
        </p:grpSpPr>
        <p:sp>
          <p:nvSpPr>
            <p:cNvPr id="3274" name="Google Shape;3274;p4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75" name="Google Shape;3275;p4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276" name="Google Shape;3276;p42"/>
          <p:cNvGrpSpPr/>
          <p:nvPr/>
        </p:nvGrpSpPr>
        <p:grpSpPr>
          <a:xfrm>
            <a:off x="10561107" y="5038641"/>
            <a:ext cx="291375" cy="281375"/>
            <a:chOff x="3243875" y="2372825"/>
            <a:chExt cx="291375" cy="281375"/>
          </a:xfrm>
        </p:grpSpPr>
        <p:sp>
          <p:nvSpPr>
            <p:cNvPr id="3277" name="Google Shape;3277;p4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78" name="Google Shape;3278;p4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79" name="Google Shape;3279;p4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80" name="Google Shape;3280;p4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81" name="Google Shape;3281;p4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82" name="Google Shape;3282;p4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83" name="Google Shape;3283;p4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84" name="Google Shape;3284;p4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85" name="Google Shape;3285;p4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86" name="Google Shape;3286;p4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287" name="Google Shape;3287;p42"/>
          <p:cNvGrpSpPr/>
          <p:nvPr/>
        </p:nvGrpSpPr>
        <p:grpSpPr>
          <a:xfrm>
            <a:off x="10778557" y="714860"/>
            <a:ext cx="166675" cy="168575"/>
            <a:chOff x="4954425" y="2036375"/>
            <a:chExt cx="166675" cy="168575"/>
          </a:xfrm>
        </p:grpSpPr>
        <p:sp>
          <p:nvSpPr>
            <p:cNvPr id="3288" name="Google Shape;3288;p4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89" name="Google Shape;3289;p4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290" name="Google Shape;3290;p42"/>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91" name="Google Shape;3291;p42"/>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292" name="Google Shape;3292;p42"/>
          <p:cNvGrpSpPr/>
          <p:nvPr/>
        </p:nvGrpSpPr>
        <p:grpSpPr>
          <a:xfrm>
            <a:off x="1274794" y="5541495"/>
            <a:ext cx="166675" cy="168575"/>
            <a:chOff x="4954425" y="2036375"/>
            <a:chExt cx="166675" cy="168575"/>
          </a:xfrm>
        </p:grpSpPr>
        <p:sp>
          <p:nvSpPr>
            <p:cNvPr id="3293" name="Google Shape;3293;p4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94" name="Google Shape;3294;p4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295" name="Google Shape;3295;p42"/>
          <p:cNvSpPr txBox="1"/>
          <p:nvPr/>
        </p:nvSpPr>
        <p:spPr>
          <a:xfrm>
            <a:off x="3558840" y="1522374"/>
            <a:ext cx="4518031"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C00000"/>
                </a:solidFill>
                <a:effectLst/>
                <a:uLnTx/>
                <a:uFillTx/>
                <a:latin typeface="Cookie"/>
                <a:ea typeface="Cookie"/>
                <a:cs typeface="Cookie"/>
                <a:sym typeface="Cookie"/>
              </a:rPr>
              <a:t>HOẠT ĐỘNG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6012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29"/>
                                        </p:tgtEl>
                                        <p:attrNameLst>
                                          <p:attrName>style.visibility</p:attrName>
                                        </p:attrNameLst>
                                      </p:cBhvr>
                                      <p:to>
                                        <p:strVal val="visible"/>
                                      </p:to>
                                    </p:set>
                                    <p:animEffect transition="in" filter="fade">
                                      <p:cBhvr>
                                        <p:cTn id="7" dur="500"/>
                                        <p:tgtEl>
                                          <p:spTgt spid="3229"/>
                                        </p:tgtEl>
                                      </p:cBhvr>
                                    </p:animEffect>
                                  </p:childTnLst>
                                </p:cTn>
                              </p:par>
                              <p:par>
                                <p:cTn id="8" presetID="10" presetClass="entr" presetSubtype="0" fill="hold" nodeType="withEffect">
                                  <p:stCondLst>
                                    <p:cond delay="0"/>
                                  </p:stCondLst>
                                  <p:childTnLst>
                                    <p:set>
                                      <p:cBhvr>
                                        <p:cTn id="9" dur="1" fill="hold">
                                          <p:stCondLst>
                                            <p:cond delay="0"/>
                                          </p:stCondLst>
                                        </p:cTn>
                                        <p:tgtEl>
                                          <p:spTgt spid="3230"/>
                                        </p:tgtEl>
                                        <p:attrNameLst>
                                          <p:attrName>style.visibility</p:attrName>
                                        </p:attrNameLst>
                                      </p:cBhvr>
                                      <p:to>
                                        <p:strVal val="visible"/>
                                      </p:to>
                                    </p:set>
                                    <p:animEffect transition="in" filter="fade">
                                      <p:cBhvr>
                                        <p:cTn id="10" dur="500"/>
                                        <p:tgtEl>
                                          <p:spTgt spid="323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228"/>
                                        </p:tgtEl>
                                        <p:attrNameLst>
                                          <p:attrName>style.visibility</p:attrName>
                                        </p:attrNameLst>
                                      </p:cBhvr>
                                      <p:to>
                                        <p:strVal val="visible"/>
                                      </p:to>
                                    </p:set>
                                    <p:animEffect transition="in" filter="fade">
                                      <p:cBhvr>
                                        <p:cTn id="14" dur="500"/>
                                        <p:tgtEl>
                                          <p:spTgt spid="322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231"/>
                                        </p:tgtEl>
                                        <p:attrNameLst>
                                          <p:attrName>style.visibility</p:attrName>
                                        </p:attrNameLst>
                                      </p:cBhvr>
                                      <p:to>
                                        <p:strVal val="visible"/>
                                      </p:to>
                                    </p:set>
                                    <p:animEffect transition="in" filter="fade">
                                      <p:cBhvr>
                                        <p:cTn id="18" dur="1000"/>
                                        <p:tgtEl>
                                          <p:spTgt spid="3231"/>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3295"/>
                                        </p:tgtEl>
                                        <p:attrNameLst>
                                          <p:attrName>style.visibility</p:attrName>
                                        </p:attrNameLst>
                                      </p:cBhvr>
                                      <p:to>
                                        <p:strVal val="visible"/>
                                      </p:to>
                                    </p:set>
                                    <p:animEffect transition="in" filter="fade">
                                      <p:cBhvr>
                                        <p:cTn id="22" dur="500"/>
                                        <p:tgtEl>
                                          <p:spTgt spid="3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2024/3/4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8203761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bg>
      <p:bgPr>
        <a:solidFill>
          <a:srgbClr val="7030A0"/>
        </a:solidFill>
        <a:effectLst/>
      </p:bgPr>
    </p:bg>
    <p:spTree>
      <p:nvGrpSpPr>
        <p:cNvPr id="1" name="Shape 3296"/>
        <p:cNvGrpSpPr/>
        <p:nvPr/>
      </p:nvGrpSpPr>
      <p:grpSpPr>
        <a:xfrm>
          <a:off x="0" y="0"/>
          <a:ext cx="0" cy="0"/>
          <a:chOff x="0" y="0"/>
          <a:chExt cx="0" cy="0"/>
        </a:xfrm>
      </p:grpSpPr>
      <p:grpSp>
        <p:nvGrpSpPr>
          <p:cNvPr id="3297" name="Google Shape;3297;p43"/>
          <p:cNvGrpSpPr/>
          <p:nvPr/>
        </p:nvGrpSpPr>
        <p:grpSpPr>
          <a:xfrm>
            <a:off x="395894" y="219519"/>
            <a:ext cx="11613234" cy="6240131"/>
            <a:chOff x="395894" y="219519"/>
            <a:chExt cx="8518865" cy="4788281"/>
          </a:xfrm>
        </p:grpSpPr>
        <p:sp>
          <p:nvSpPr>
            <p:cNvPr id="3298" name="Google Shape;3298;p4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299" name="Google Shape;3299;p43"/>
            <p:cNvGrpSpPr/>
            <p:nvPr/>
          </p:nvGrpSpPr>
          <p:grpSpPr>
            <a:xfrm>
              <a:off x="8341543" y="2282008"/>
              <a:ext cx="569676" cy="380612"/>
              <a:chOff x="8341543" y="2282008"/>
              <a:chExt cx="569676" cy="380612"/>
            </a:xfrm>
          </p:grpSpPr>
          <p:sp>
            <p:nvSpPr>
              <p:cNvPr id="3300" name="Google Shape;3300;p4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01" name="Google Shape;3301;p4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302" name="Google Shape;3302;p4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303" name="Google Shape;3303;p43"/>
            <p:cNvGrpSpPr/>
            <p:nvPr/>
          </p:nvGrpSpPr>
          <p:grpSpPr>
            <a:xfrm>
              <a:off x="8341543" y="1721094"/>
              <a:ext cx="569676" cy="380612"/>
              <a:chOff x="8341543" y="1721094"/>
              <a:chExt cx="569676" cy="380612"/>
            </a:xfrm>
          </p:grpSpPr>
          <p:sp>
            <p:nvSpPr>
              <p:cNvPr id="3304" name="Google Shape;3304;p4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05" name="Google Shape;3305;p4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306" name="Google Shape;3306;p43"/>
            <p:cNvGrpSpPr/>
            <p:nvPr/>
          </p:nvGrpSpPr>
          <p:grpSpPr>
            <a:xfrm>
              <a:off x="8346273" y="1183592"/>
              <a:ext cx="568486" cy="388014"/>
              <a:chOff x="8346273" y="1183592"/>
              <a:chExt cx="568486" cy="388014"/>
            </a:xfrm>
          </p:grpSpPr>
          <p:sp>
            <p:nvSpPr>
              <p:cNvPr id="3307" name="Google Shape;3307;p4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08" name="Google Shape;3308;p4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309" name="Google Shape;3309;p43"/>
            <p:cNvGrpSpPr/>
            <p:nvPr/>
          </p:nvGrpSpPr>
          <p:grpSpPr>
            <a:xfrm>
              <a:off x="8341543" y="606635"/>
              <a:ext cx="569676" cy="388014"/>
              <a:chOff x="8341543" y="606635"/>
              <a:chExt cx="569676" cy="388014"/>
            </a:xfrm>
          </p:grpSpPr>
          <p:sp>
            <p:nvSpPr>
              <p:cNvPr id="3310" name="Google Shape;3310;p4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11" name="Google Shape;3311;p4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312" name="Google Shape;3312;p43"/>
            <p:cNvGrpSpPr/>
            <p:nvPr/>
          </p:nvGrpSpPr>
          <p:grpSpPr>
            <a:xfrm>
              <a:off x="8341543" y="2842933"/>
              <a:ext cx="569676" cy="380612"/>
              <a:chOff x="8341543" y="2282008"/>
              <a:chExt cx="569676" cy="380612"/>
            </a:xfrm>
          </p:grpSpPr>
          <p:sp>
            <p:nvSpPr>
              <p:cNvPr id="3313" name="Google Shape;3313;p4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14" name="Google Shape;3314;p4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315" name="Google Shape;3315;p43"/>
            <p:cNvGrpSpPr/>
            <p:nvPr/>
          </p:nvGrpSpPr>
          <p:grpSpPr>
            <a:xfrm>
              <a:off x="8341543" y="3403858"/>
              <a:ext cx="569676" cy="380612"/>
              <a:chOff x="8341543" y="2282008"/>
              <a:chExt cx="569676" cy="380612"/>
            </a:xfrm>
          </p:grpSpPr>
          <p:sp>
            <p:nvSpPr>
              <p:cNvPr id="3316" name="Google Shape;3316;p4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17" name="Google Shape;3317;p4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318" name="Google Shape;3318;p4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19" name="Google Shape;3319;p4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320" name="Google Shape;3320;p43"/>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1" name="Google Shape;3321;p43"/>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2" name="Google Shape;3322;p43"/>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3" name="Google Shape;3323;p43"/>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4" name="Google Shape;3324;p43"/>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5" name="Google Shape;3325;p43"/>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6" name="Google Shape;3326;p43"/>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7" name="Google Shape;3327;p43"/>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8" name="Google Shape;3328;p43"/>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9" name="Google Shape;3329;p43"/>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0" name="Google Shape;3330;p43"/>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1" name="Google Shape;3331;p43"/>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2" name="Google Shape;3332;p43"/>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3" name="Google Shape;3333;p43"/>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4" name="Google Shape;3334;p43"/>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5" name="Google Shape;3335;p43"/>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6" name="Google Shape;3336;p43"/>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7" name="Google Shape;3337;p43"/>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8" name="Google Shape;3338;p43"/>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9" name="Google Shape;3339;p43"/>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0" name="Google Shape;3340;p43"/>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1" name="Google Shape;3341;p43"/>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2" name="Google Shape;3342;p43"/>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3" name="Google Shape;3343;p43"/>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4" name="Google Shape;3344;p43"/>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5" name="Google Shape;3345;p43"/>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6" name="Google Shape;3346;p43"/>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7" name="Google Shape;3347;p43"/>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8" name="Google Shape;3348;p43"/>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9" name="Google Shape;3349;p43"/>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0" name="Google Shape;3350;p43"/>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1" name="Google Shape;3351;p43"/>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2" name="Google Shape;3352;p43"/>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3" name="Google Shape;3353;p43"/>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4" name="Google Shape;3354;p43"/>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5" name="Google Shape;3355;p43"/>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6" name="Google Shape;3356;p43"/>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7" name="Google Shape;3357;p43"/>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8" name="Google Shape;3358;p43"/>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9" name="Google Shape;3359;p43"/>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60" name="Google Shape;3360;p43"/>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61" name="Google Shape;3361;p43"/>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62" name="Google Shape;3362;p43"/>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63" name="Google Shape;3363;p43"/>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64" name="Google Shape;3364;p43"/>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65" name="Google Shape;3365;p43"/>
          <p:cNvSpPr/>
          <p:nvPr/>
        </p:nvSpPr>
        <p:spPr>
          <a:xfrm rot="126755">
            <a:off x="3091462" y="1090110"/>
            <a:ext cx="5550035" cy="4730758"/>
          </a:xfrm>
          <a:prstGeom prst="rect">
            <a:avLst/>
          </a:prstGeom>
          <a:solidFill>
            <a:srgbClr val="B6DD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66" name="Google Shape;3366;p43"/>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67" name="Google Shape;3367;p43"/>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368" name="Google Shape;3368;p43"/>
          <p:cNvGrpSpPr/>
          <p:nvPr/>
        </p:nvGrpSpPr>
        <p:grpSpPr>
          <a:xfrm>
            <a:off x="2204474" y="3950454"/>
            <a:ext cx="1973864" cy="2020086"/>
            <a:chOff x="2718975" y="493050"/>
            <a:chExt cx="2013175" cy="2066600"/>
          </a:xfrm>
        </p:grpSpPr>
        <p:sp>
          <p:nvSpPr>
            <p:cNvPr id="3369" name="Google Shape;3369;p43"/>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0" name="Google Shape;3370;p43"/>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1" name="Google Shape;3371;p43"/>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2" name="Google Shape;3372;p43"/>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3" name="Google Shape;3373;p43"/>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4" name="Google Shape;3374;p43"/>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5" name="Google Shape;3375;p43"/>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6" name="Google Shape;3376;p43"/>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7" name="Google Shape;3377;p43"/>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8" name="Google Shape;3378;p43"/>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9" name="Google Shape;3379;p43"/>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0" name="Google Shape;3380;p43"/>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1" name="Google Shape;3381;p43"/>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2" name="Google Shape;3382;p43"/>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3" name="Google Shape;3383;p43"/>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4" name="Google Shape;3384;p43"/>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5" name="Google Shape;3385;p43"/>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6" name="Google Shape;3386;p43"/>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7" name="Google Shape;3387;p43"/>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8" name="Google Shape;3388;p43"/>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9" name="Google Shape;3389;p43"/>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0" name="Google Shape;3390;p43"/>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1" name="Google Shape;3391;p43"/>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2" name="Google Shape;3392;p43"/>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3" name="Google Shape;3393;p43"/>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4" name="Google Shape;3394;p43"/>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5" name="Google Shape;3395;p43"/>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6" name="Google Shape;3396;p43"/>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7" name="Google Shape;3397;p43"/>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8" name="Google Shape;3398;p43"/>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9" name="Google Shape;3399;p43"/>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0" name="Google Shape;3400;p43"/>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1" name="Google Shape;3401;p43"/>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2" name="Google Shape;3402;p43"/>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3" name="Google Shape;3403;p43"/>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4" name="Google Shape;3404;p43"/>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5" name="Google Shape;3405;p43"/>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6" name="Google Shape;3406;p43"/>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7" name="Google Shape;3407;p43"/>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8" name="Google Shape;3408;p43"/>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9" name="Google Shape;3409;p43"/>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0" name="Google Shape;3410;p43"/>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1" name="Google Shape;3411;p43"/>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2" name="Google Shape;3412;p43"/>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3" name="Google Shape;3413;p43"/>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4" name="Google Shape;3414;p43"/>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5" name="Google Shape;3415;p43"/>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6" name="Google Shape;3416;p43"/>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7" name="Google Shape;3417;p43"/>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8" name="Google Shape;3418;p43"/>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9" name="Google Shape;3419;p43"/>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0" name="Google Shape;3420;p43"/>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1" name="Google Shape;3421;p43"/>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2" name="Google Shape;3422;p43"/>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3" name="Google Shape;3423;p43"/>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4" name="Google Shape;3424;p43"/>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5" name="Google Shape;3425;p43"/>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6" name="Google Shape;3426;p43"/>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7" name="Google Shape;3427;p43"/>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8" name="Google Shape;3428;p43"/>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9" name="Google Shape;3429;p43"/>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0" name="Google Shape;3430;p43"/>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1" name="Google Shape;3431;p43"/>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432" name="Google Shape;3432;p43"/>
          <p:cNvGrpSpPr/>
          <p:nvPr/>
        </p:nvGrpSpPr>
        <p:grpSpPr>
          <a:xfrm>
            <a:off x="1030175" y="1581350"/>
            <a:ext cx="444275" cy="398525"/>
            <a:chOff x="2495125" y="2142250"/>
            <a:chExt cx="444275" cy="398525"/>
          </a:xfrm>
        </p:grpSpPr>
        <p:sp>
          <p:nvSpPr>
            <p:cNvPr id="3433" name="Google Shape;3433;p4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4" name="Google Shape;3434;p4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435" name="Google Shape;3435;p43"/>
          <p:cNvGrpSpPr/>
          <p:nvPr/>
        </p:nvGrpSpPr>
        <p:grpSpPr>
          <a:xfrm>
            <a:off x="10561107" y="5038641"/>
            <a:ext cx="291375" cy="281375"/>
            <a:chOff x="3243875" y="2372825"/>
            <a:chExt cx="291375" cy="281375"/>
          </a:xfrm>
        </p:grpSpPr>
        <p:sp>
          <p:nvSpPr>
            <p:cNvPr id="3436" name="Google Shape;3436;p4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7" name="Google Shape;3437;p4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8" name="Google Shape;3438;p4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9" name="Google Shape;3439;p4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40" name="Google Shape;3440;p4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41" name="Google Shape;3441;p4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42" name="Google Shape;3442;p4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43" name="Google Shape;3443;p4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44" name="Google Shape;3444;p4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45" name="Google Shape;3445;p4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446" name="Google Shape;3446;p43"/>
          <p:cNvGrpSpPr/>
          <p:nvPr/>
        </p:nvGrpSpPr>
        <p:grpSpPr>
          <a:xfrm>
            <a:off x="10778557" y="714860"/>
            <a:ext cx="166675" cy="168575"/>
            <a:chOff x="4954425" y="2036375"/>
            <a:chExt cx="166675" cy="168575"/>
          </a:xfrm>
        </p:grpSpPr>
        <p:sp>
          <p:nvSpPr>
            <p:cNvPr id="3447" name="Google Shape;3447;p4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48" name="Google Shape;3448;p4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449" name="Google Shape;3449;p43"/>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50" name="Google Shape;3450;p43"/>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451" name="Google Shape;3451;p43"/>
          <p:cNvGrpSpPr/>
          <p:nvPr/>
        </p:nvGrpSpPr>
        <p:grpSpPr>
          <a:xfrm>
            <a:off x="1274794" y="5541495"/>
            <a:ext cx="166675" cy="168575"/>
            <a:chOff x="4954425" y="2036375"/>
            <a:chExt cx="166675" cy="168575"/>
          </a:xfrm>
        </p:grpSpPr>
        <p:sp>
          <p:nvSpPr>
            <p:cNvPr id="3452" name="Google Shape;3452;p4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53" name="Google Shape;3453;p4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454" name="Google Shape;3454;p43"/>
          <p:cNvSpPr txBox="1"/>
          <p:nvPr/>
        </p:nvSpPr>
        <p:spPr>
          <a:xfrm>
            <a:off x="3705562" y="1647225"/>
            <a:ext cx="4484883"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002060"/>
                </a:solidFill>
                <a:effectLst/>
                <a:uLnTx/>
                <a:uFillTx/>
                <a:latin typeface="Cookie"/>
                <a:ea typeface="Cookie"/>
                <a:cs typeface="Cookie"/>
                <a:sym typeface="Cookie"/>
              </a:rPr>
              <a:t>LUYỆN TẬP</a:t>
            </a:r>
            <a:endParaRPr kumimoji="0" sz="11500" b="0" i="0" u="none" strike="noStrike" kern="0" cap="none" spc="0" normalizeH="0" baseline="0" noProof="0">
              <a:ln>
                <a:noFill/>
              </a:ln>
              <a:solidFill>
                <a:srgbClr val="002060"/>
              </a:solidFill>
              <a:effectLst/>
              <a:uLnTx/>
              <a:uFillTx/>
              <a:latin typeface="Cookie"/>
              <a:ea typeface="Cookie"/>
              <a:cs typeface="Cookie"/>
              <a:sym typeface="Cookie"/>
            </a:endParaRPr>
          </a:p>
        </p:txBody>
      </p:sp>
    </p:spTree>
    <p:extLst>
      <p:ext uri="{BB962C8B-B14F-4D97-AF65-F5344CB8AC3E}">
        <p14:creationId xmlns:p14="http://schemas.microsoft.com/office/powerpoint/2010/main" val="329909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66"/>
                                        </p:tgtEl>
                                        <p:attrNameLst>
                                          <p:attrName>style.visibility</p:attrName>
                                        </p:attrNameLst>
                                      </p:cBhvr>
                                      <p:to>
                                        <p:strVal val="visible"/>
                                      </p:to>
                                    </p:set>
                                    <p:animEffect transition="in" filter="fade">
                                      <p:cBhvr>
                                        <p:cTn id="7" dur="500"/>
                                        <p:tgtEl>
                                          <p:spTgt spid="3366"/>
                                        </p:tgtEl>
                                      </p:cBhvr>
                                    </p:animEffect>
                                  </p:childTnLst>
                                </p:cTn>
                              </p:par>
                              <p:par>
                                <p:cTn id="8" presetID="10" presetClass="entr" presetSubtype="0" fill="hold" nodeType="withEffect">
                                  <p:stCondLst>
                                    <p:cond delay="0"/>
                                  </p:stCondLst>
                                  <p:childTnLst>
                                    <p:set>
                                      <p:cBhvr>
                                        <p:cTn id="9" dur="1" fill="hold">
                                          <p:stCondLst>
                                            <p:cond delay="0"/>
                                          </p:stCondLst>
                                        </p:cTn>
                                        <p:tgtEl>
                                          <p:spTgt spid="3367"/>
                                        </p:tgtEl>
                                        <p:attrNameLst>
                                          <p:attrName>style.visibility</p:attrName>
                                        </p:attrNameLst>
                                      </p:cBhvr>
                                      <p:to>
                                        <p:strVal val="visible"/>
                                      </p:to>
                                    </p:set>
                                    <p:animEffect transition="in" filter="fade">
                                      <p:cBhvr>
                                        <p:cTn id="10" dur="500"/>
                                        <p:tgtEl>
                                          <p:spTgt spid="336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365"/>
                                        </p:tgtEl>
                                        <p:attrNameLst>
                                          <p:attrName>style.visibility</p:attrName>
                                        </p:attrNameLst>
                                      </p:cBhvr>
                                      <p:to>
                                        <p:strVal val="visible"/>
                                      </p:to>
                                    </p:set>
                                    <p:animEffect transition="in" filter="fade">
                                      <p:cBhvr>
                                        <p:cTn id="14" dur="500"/>
                                        <p:tgtEl>
                                          <p:spTgt spid="336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368"/>
                                        </p:tgtEl>
                                        <p:attrNameLst>
                                          <p:attrName>style.visibility</p:attrName>
                                        </p:attrNameLst>
                                      </p:cBhvr>
                                      <p:to>
                                        <p:strVal val="visible"/>
                                      </p:to>
                                    </p:set>
                                    <p:animEffect transition="in" filter="fade">
                                      <p:cBhvr>
                                        <p:cTn id="18" dur="1000"/>
                                        <p:tgtEl>
                                          <p:spTgt spid="3368"/>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3454"/>
                                        </p:tgtEl>
                                        <p:attrNameLst>
                                          <p:attrName>style.visibility</p:attrName>
                                        </p:attrNameLst>
                                      </p:cBhvr>
                                      <p:to>
                                        <p:strVal val="visible"/>
                                      </p:to>
                                    </p:set>
                                    <p:animEffect transition="in" filter="fade">
                                      <p:cBhvr>
                                        <p:cTn id="22" dur="500"/>
                                        <p:tgtEl>
                                          <p:spTgt spid="3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15_Title and Content">
  <p:cSld name="15_Title and Content">
    <p:bg>
      <p:bgPr>
        <a:solidFill>
          <a:srgbClr val="7030A0"/>
        </a:solidFill>
        <a:effectLst/>
      </p:bgPr>
    </p:bg>
    <p:spTree>
      <p:nvGrpSpPr>
        <p:cNvPr id="1" name="Shape 3455"/>
        <p:cNvGrpSpPr/>
        <p:nvPr/>
      </p:nvGrpSpPr>
      <p:grpSpPr>
        <a:xfrm>
          <a:off x="0" y="0"/>
          <a:ext cx="0" cy="0"/>
          <a:chOff x="0" y="0"/>
          <a:chExt cx="0" cy="0"/>
        </a:xfrm>
      </p:grpSpPr>
      <p:grpSp>
        <p:nvGrpSpPr>
          <p:cNvPr id="3456" name="Google Shape;3456;p44"/>
          <p:cNvGrpSpPr/>
          <p:nvPr/>
        </p:nvGrpSpPr>
        <p:grpSpPr>
          <a:xfrm>
            <a:off x="395894" y="219519"/>
            <a:ext cx="11613234" cy="6240131"/>
            <a:chOff x="395894" y="219519"/>
            <a:chExt cx="8518865" cy="4788281"/>
          </a:xfrm>
        </p:grpSpPr>
        <p:sp>
          <p:nvSpPr>
            <p:cNvPr id="3457" name="Google Shape;3457;p4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458" name="Google Shape;3458;p44"/>
            <p:cNvGrpSpPr/>
            <p:nvPr/>
          </p:nvGrpSpPr>
          <p:grpSpPr>
            <a:xfrm>
              <a:off x="8341543" y="2282008"/>
              <a:ext cx="569676" cy="380612"/>
              <a:chOff x="8341543" y="2282008"/>
              <a:chExt cx="569676" cy="380612"/>
            </a:xfrm>
          </p:grpSpPr>
          <p:sp>
            <p:nvSpPr>
              <p:cNvPr id="3459" name="Google Shape;3459;p4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60" name="Google Shape;3460;p4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461" name="Google Shape;3461;p4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462" name="Google Shape;3462;p44"/>
            <p:cNvGrpSpPr/>
            <p:nvPr/>
          </p:nvGrpSpPr>
          <p:grpSpPr>
            <a:xfrm>
              <a:off x="8341543" y="1721094"/>
              <a:ext cx="569676" cy="380612"/>
              <a:chOff x="8341543" y="1721094"/>
              <a:chExt cx="569676" cy="380612"/>
            </a:xfrm>
          </p:grpSpPr>
          <p:sp>
            <p:nvSpPr>
              <p:cNvPr id="3463" name="Google Shape;3463;p4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64" name="Google Shape;3464;p4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465" name="Google Shape;3465;p44"/>
            <p:cNvGrpSpPr/>
            <p:nvPr/>
          </p:nvGrpSpPr>
          <p:grpSpPr>
            <a:xfrm>
              <a:off x="8346273" y="1183592"/>
              <a:ext cx="568486" cy="388014"/>
              <a:chOff x="8346273" y="1183592"/>
              <a:chExt cx="568486" cy="388014"/>
            </a:xfrm>
          </p:grpSpPr>
          <p:sp>
            <p:nvSpPr>
              <p:cNvPr id="3466" name="Google Shape;3466;p4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67" name="Google Shape;3467;p4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468" name="Google Shape;3468;p44"/>
            <p:cNvGrpSpPr/>
            <p:nvPr/>
          </p:nvGrpSpPr>
          <p:grpSpPr>
            <a:xfrm>
              <a:off x="8341543" y="606635"/>
              <a:ext cx="569676" cy="388014"/>
              <a:chOff x="8341543" y="606635"/>
              <a:chExt cx="569676" cy="388014"/>
            </a:xfrm>
          </p:grpSpPr>
          <p:sp>
            <p:nvSpPr>
              <p:cNvPr id="3469" name="Google Shape;3469;p4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70" name="Google Shape;3470;p4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471" name="Google Shape;3471;p44"/>
            <p:cNvGrpSpPr/>
            <p:nvPr/>
          </p:nvGrpSpPr>
          <p:grpSpPr>
            <a:xfrm>
              <a:off x="8341543" y="2842933"/>
              <a:ext cx="569676" cy="380612"/>
              <a:chOff x="8341543" y="2282008"/>
              <a:chExt cx="569676" cy="380612"/>
            </a:xfrm>
          </p:grpSpPr>
          <p:sp>
            <p:nvSpPr>
              <p:cNvPr id="3472" name="Google Shape;3472;p4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73" name="Google Shape;3473;p4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474" name="Google Shape;3474;p44"/>
            <p:cNvGrpSpPr/>
            <p:nvPr/>
          </p:nvGrpSpPr>
          <p:grpSpPr>
            <a:xfrm>
              <a:off x="8341543" y="3403858"/>
              <a:ext cx="569676" cy="380612"/>
              <a:chOff x="8341543" y="2282008"/>
              <a:chExt cx="569676" cy="380612"/>
            </a:xfrm>
          </p:grpSpPr>
          <p:sp>
            <p:nvSpPr>
              <p:cNvPr id="3475" name="Google Shape;3475;p4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76" name="Google Shape;3476;p4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477" name="Google Shape;3477;p4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78" name="Google Shape;3478;p4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479" name="Google Shape;3479;p44"/>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0" name="Google Shape;3480;p44"/>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1" name="Google Shape;3481;p44"/>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2" name="Google Shape;3482;p44"/>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3" name="Google Shape;3483;p44"/>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4" name="Google Shape;3484;p44"/>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5" name="Google Shape;3485;p44"/>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6" name="Google Shape;3486;p44"/>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7" name="Google Shape;3487;p44"/>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8" name="Google Shape;3488;p44"/>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9" name="Google Shape;3489;p44"/>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0" name="Google Shape;3490;p44"/>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1" name="Google Shape;3491;p44"/>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2" name="Google Shape;3492;p44"/>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3" name="Google Shape;3493;p44"/>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4" name="Google Shape;3494;p44"/>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5" name="Google Shape;3495;p44"/>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6" name="Google Shape;3496;p44"/>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7" name="Google Shape;3497;p44"/>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8" name="Google Shape;3498;p44"/>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9" name="Google Shape;3499;p44"/>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0" name="Google Shape;3500;p44"/>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1" name="Google Shape;3501;p44"/>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2" name="Google Shape;3502;p44"/>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3" name="Google Shape;3503;p44"/>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4" name="Google Shape;3504;p44"/>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5" name="Google Shape;3505;p44"/>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6" name="Google Shape;3506;p44"/>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7" name="Google Shape;3507;p44"/>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8" name="Google Shape;3508;p44"/>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9" name="Google Shape;3509;p44"/>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0" name="Google Shape;3510;p44"/>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1" name="Google Shape;3511;p44"/>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2" name="Google Shape;3512;p44"/>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3" name="Google Shape;3513;p44"/>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4" name="Google Shape;3514;p44"/>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5" name="Google Shape;3515;p44"/>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6" name="Google Shape;3516;p44"/>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7" name="Google Shape;3517;p44"/>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8" name="Google Shape;3518;p44"/>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9" name="Google Shape;3519;p44"/>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20" name="Google Shape;3520;p44"/>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21" name="Google Shape;3521;p44"/>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22" name="Google Shape;3522;p44"/>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23" name="Google Shape;3523;p44"/>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221599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4_Title Slide">
  <p:cSld name="4_Title Slide">
    <p:bg>
      <p:bgPr>
        <a:solidFill>
          <a:srgbClr val="C00000"/>
        </a:solidFill>
        <a:effectLst/>
      </p:bgPr>
    </p:bg>
    <p:spTree>
      <p:nvGrpSpPr>
        <p:cNvPr id="1" name="Shape 3524"/>
        <p:cNvGrpSpPr/>
        <p:nvPr/>
      </p:nvGrpSpPr>
      <p:grpSpPr>
        <a:xfrm>
          <a:off x="0" y="0"/>
          <a:ext cx="0" cy="0"/>
          <a:chOff x="0" y="0"/>
          <a:chExt cx="0" cy="0"/>
        </a:xfrm>
      </p:grpSpPr>
      <p:grpSp>
        <p:nvGrpSpPr>
          <p:cNvPr id="3525" name="Google Shape;3525;p45"/>
          <p:cNvGrpSpPr/>
          <p:nvPr/>
        </p:nvGrpSpPr>
        <p:grpSpPr>
          <a:xfrm>
            <a:off x="395894" y="219519"/>
            <a:ext cx="11613234" cy="6240131"/>
            <a:chOff x="395894" y="219519"/>
            <a:chExt cx="8518865" cy="4788281"/>
          </a:xfrm>
        </p:grpSpPr>
        <p:sp>
          <p:nvSpPr>
            <p:cNvPr id="3526" name="Google Shape;3526;p4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527" name="Google Shape;3527;p45"/>
            <p:cNvGrpSpPr/>
            <p:nvPr/>
          </p:nvGrpSpPr>
          <p:grpSpPr>
            <a:xfrm>
              <a:off x="8341543" y="2282008"/>
              <a:ext cx="569676" cy="380612"/>
              <a:chOff x="8341543" y="2282008"/>
              <a:chExt cx="569676" cy="380612"/>
            </a:xfrm>
          </p:grpSpPr>
          <p:sp>
            <p:nvSpPr>
              <p:cNvPr id="3528" name="Google Shape;3528;p4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29" name="Google Shape;3529;p4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530" name="Google Shape;3530;p4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531" name="Google Shape;3531;p45"/>
            <p:cNvGrpSpPr/>
            <p:nvPr/>
          </p:nvGrpSpPr>
          <p:grpSpPr>
            <a:xfrm>
              <a:off x="8341543" y="1721094"/>
              <a:ext cx="569676" cy="380612"/>
              <a:chOff x="8341543" y="1721094"/>
              <a:chExt cx="569676" cy="380612"/>
            </a:xfrm>
          </p:grpSpPr>
          <p:sp>
            <p:nvSpPr>
              <p:cNvPr id="3532" name="Google Shape;3532;p4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33" name="Google Shape;3533;p4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534" name="Google Shape;3534;p45"/>
            <p:cNvGrpSpPr/>
            <p:nvPr/>
          </p:nvGrpSpPr>
          <p:grpSpPr>
            <a:xfrm>
              <a:off x="8346273" y="1183592"/>
              <a:ext cx="568486" cy="388014"/>
              <a:chOff x="8346273" y="1183592"/>
              <a:chExt cx="568486" cy="388014"/>
            </a:xfrm>
          </p:grpSpPr>
          <p:sp>
            <p:nvSpPr>
              <p:cNvPr id="3535" name="Google Shape;3535;p4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36" name="Google Shape;3536;p4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537" name="Google Shape;3537;p45"/>
            <p:cNvGrpSpPr/>
            <p:nvPr/>
          </p:nvGrpSpPr>
          <p:grpSpPr>
            <a:xfrm>
              <a:off x="8341543" y="606635"/>
              <a:ext cx="569676" cy="388014"/>
              <a:chOff x="8341543" y="606635"/>
              <a:chExt cx="569676" cy="388014"/>
            </a:xfrm>
          </p:grpSpPr>
          <p:sp>
            <p:nvSpPr>
              <p:cNvPr id="3538" name="Google Shape;3538;p4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39" name="Google Shape;3539;p4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540" name="Google Shape;3540;p45"/>
            <p:cNvGrpSpPr/>
            <p:nvPr/>
          </p:nvGrpSpPr>
          <p:grpSpPr>
            <a:xfrm>
              <a:off x="8341543" y="2842933"/>
              <a:ext cx="569676" cy="380612"/>
              <a:chOff x="8341543" y="2282008"/>
              <a:chExt cx="569676" cy="380612"/>
            </a:xfrm>
          </p:grpSpPr>
          <p:sp>
            <p:nvSpPr>
              <p:cNvPr id="3541" name="Google Shape;3541;p4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42" name="Google Shape;3542;p4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543" name="Google Shape;3543;p45"/>
            <p:cNvGrpSpPr/>
            <p:nvPr/>
          </p:nvGrpSpPr>
          <p:grpSpPr>
            <a:xfrm>
              <a:off x="8341543" y="3403858"/>
              <a:ext cx="569676" cy="380612"/>
              <a:chOff x="8341543" y="2282008"/>
              <a:chExt cx="569676" cy="380612"/>
            </a:xfrm>
          </p:grpSpPr>
          <p:sp>
            <p:nvSpPr>
              <p:cNvPr id="3544" name="Google Shape;3544;p4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45" name="Google Shape;3545;p4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546" name="Google Shape;3546;p4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47" name="Google Shape;3547;p4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548" name="Google Shape;3548;p45"/>
          <p:cNvGrpSpPr/>
          <p:nvPr/>
        </p:nvGrpSpPr>
        <p:grpSpPr>
          <a:xfrm>
            <a:off x="989192" y="5645930"/>
            <a:ext cx="615189" cy="535538"/>
            <a:chOff x="2495125" y="2142250"/>
            <a:chExt cx="444275" cy="398525"/>
          </a:xfrm>
        </p:grpSpPr>
        <p:sp>
          <p:nvSpPr>
            <p:cNvPr id="3549" name="Google Shape;3549;p45"/>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0" name="Google Shape;3550;p45"/>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551" name="Google Shape;3551;p45"/>
          <p:cNvGrpSpPr/>
          <p:nvPr/>
        </p:nvGrpSpPr>
        <p:grpSpPr>
          <a:xfrm>
            <a:off x="10177821" y="427685"/>
            <a:ext cx="403468" cy="378112"/>
            <a:chOff x="3243875" y="2372825"/>
            <a:chExt cx="291375" cy="281375"/>
          </a:xfrm>
        </p:grpSpPr>
        <p:sp>
          <p:nvSpPr>
            <p:cNvPr id="3552" name="Google Shape;3552;p45"/>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3" name="Google Shape;3553;p45"/>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4" name="Google Shape;3554;p45"/>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5" name="Google Shape;3555;p45"/>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6" name="Google Shape;3556;p45"/>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7" name="Google Shape;3557;p45"/>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8" name="Google Shape;3558;p45"/>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9" name="Google Shape;3559;p45"/>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60" name="Google Shape;3560;p45"/>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61" name="Google Shape;3561;p45"/>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562" name="Google Shape;3562;p45"/>
          <p:cNvGrpSpPr/>
          <p:nvPr/>
        </p:nvGrpSpPr>
        <p:grpSpPr>
          <a:xfrm>
            <a:off x="11004071" y="1043373"/>
            <a:ext cx="230796" cy="226531"/>
            <a:chOff x="4954425" y="2036375"/>
            <a:chExt cx="166675" cy="168575"/>
          </a:xfrm>
        </p:grpSpPr>
        <p:sp>
          <p:nvSpPr>
            <p:cNvPr id="3563" name="Google Shape;3563;p4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64" name="Google Shape;3564;p4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565" name="Google Shape;3565;p45"/>
          <p:cNvSpPr/>
          <p:nvPr/>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66" name="Google Shape;3566;p45"/>
          <p:cNvSpPr/>
          <p:nvPr/>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567" name="Google Shape;3567;p45"/>
          <p:cNvGrpSpPr/>
          <p:nvPr/>
        </p:nvGrpSpPr>
        <p:grpSpPr>
          <a:xfrm>
            <a:off x="817359" y="5192331"/>
            <a:ext cx="230796" cy="226531"/>
            <a:chOff x="4954425" y="2036375"/>
            <a:chExt cx="166675" cy="168575"/>
          </a:xfrm>
        </p:grpSpPr>
        <p:sp>
          <p:nvSpPr>
            <p:cNvPr id="3568" name="Google Shape;3568;p4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69" name="Google Shape;3569;p4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570" name="Google Shape;3570;p45"/>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1" name="Google Shape;3571;p45"/>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2" name="Google Shape;3572;p45"/>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3" name="Google Shape;3573;p45"/>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4" name="Google Shape;3574;p45"/>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5" name="Google Shape;3575;p45"/>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6" name="Google Shape;3576;p45"/>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7" name="Google Shape;3577;p45"/>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8" name="Google Shape;3578;p45"/>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9" name="Google Shape;3579;p45"/>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0" name="Google Shape;3580;p45"/>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1" name="Google Shape;3581;p45"/>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2" name="Google Shape;3582;p45"/>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3" name="Google Shape;3583;p45"/>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4" name="Google Shape;3584;p45"/>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5" name="Google Shape;3585;p45"/>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6" name="Google Shape;3586;p45"/>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7" name="Google Shape;3587;p45"/>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8" name="Google Shape;3588;p45"/>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9" name="Google Shape;3589;p45"/>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0" name="Google Shape;3590;p45"/>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1" name="Google Shape;3591;p45"/>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2" name="Google Shape;3592;p45"/>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3" name="Google Shape;3593;p45"/>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4" name="Google Shape;3594;p45"/>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5" name="Google Shape;3595;p45"/>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6" name="Google Shape;3596;p45"/>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7" name="Google Shape;3597;p45"/>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8" name="Google Shape;3598;p45"/>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9" name="Google Shape;3599;p45"/>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0" name="Google Shape;3600;p45"/>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1" name="Google Shape;3601;p45"/>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2" name="Google Shape;3602;p45"/>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3" name="Google Shape;3603;p45"/>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4" name="Google Shape;3604;p45"/>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5" name="Google Shape;3605;p45"/>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6" name="Google Shape;3606;p45"/>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7" name="Google Shape;3607;p45"/>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8" name="Google Shape;3608;p45"/>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9" name="Google Shape;3609;p45"/>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10" name="Google Shape;3610;p45"/>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11" name="Google Shape;3611;p45"/>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12" name="Google Shape;3612;p45"/>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13" name="Google Shape;3613;p45"/>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14" name="Google Shape;3614;p45"/>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615" name="Google Shape;3615;p45"/>
          <p:cNvGrpSpPr/>
          <p:nvPr/>
        </p:nvGrpSpPr>
        <p:grpSpPr>
          <a:xfrm>
            <a:off x="745412" y="1491606"/>
            <a:ext cx="9867486" cy="4773077"/>
            <a:chOff x="623255" y="927125"/>
            <a:chExt cx="7691377" cy="3871900"/>
          </a:xfrm>
        </p:grpSpPr>
        <p:sp>
          <p:nvSpPr>
            <p:cNvPr id="3616" name="Google Shape;3616;p45"/>
            <p:cNvSpPr/>
            <p:nvPr/>
          </p:nvSpPr>
          <p:spPr>
            <a:xfrm>
              <a:off x="2977025" y="927125"/>
              <a:ext cx="3134100" cy="1481700"/>
            </a:xfrm>
            <a:prstGeom prst="ellipse">
              <a:avLst/>
            </a:prstGeom>
            <a:solidFill>
              <a:srgbClr val="F35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617" name="Google Shape;3617;p45"/>
            <p:cNvGrpSpPr/>
            <p:nvPr/>
          </p:nvGrpSpPr>
          <p:grpSpPr>
            <a:xfrm>
              <a:off x="623255" y="973375"/>
              <a:ext cx="7691377" cy="3825650"/>
              <a:chOff x="623255" y="973375"/>
              <a:chExt cx="7691377" cy="3825650"/>
            </a:xfrm>
          </p:grpSpPr>
          <p:sp>
            <p:nvSpPr>
              <p:cNvPr id="3618" name="Google Shape;3618;p45"/>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solidFill>
                <a:srgbClr val="F35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19" name="Google Shape;3619;p45"/>
              <p:cNvSpPr/>
              <p:nvPr/>
            </p:nvSpPr>
            <p:spPr>
              <a:xfrm>
                <a:off x="1878425" y="1185100"/>
                <a:ext cx="2028300" cy="1403400"/>
              </a:xfrm>
              <a:prstGeom prst="ellipse">
                <a:avLst/>
              </a:prstGeom>
              <a:solidFill>
                <a:srgbClr val="F35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0" name="Google Shape;3620;p45"/>
              <p:cNvSpPr/>
              <p:nvPr/>
            </p:nvSpPr>
            <p:spPr>
              <a:xfrm>
                <a:off x="5585525" y="3231300"/>
                <a:ext cx="2028300" cy="1403400"/>
              </a:xfrm>
              <a:prstGeom prst="ellipse">
                <a:avLst/>
              </a:prstGeom>
              <a:solidFill>
                <a:srgbClr val="F35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3621" name="Google Shape;3621;p45"/>
          <p:cNvGrpSpPr/>
          <p:nvPr/>
        </p:nvGrpSpPr>
        <p:grpSpPr>
          <a:xfrm>
            <a:off x="8391927" y="4047629"/>
            <a:ext cx="2301387" cy="1593766"/>
            <a:chOff x="4799733" y="3457797"/>
            <a:chExt cx="2301387" cy="1593766"/>
          </a:xfrm>
        </p:grpSpPr>
        <p:sp>
          <p:nvSpPr>
            <p:cNvPr id="3622" name="Google Shape;3622;p45"/>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3" name="Google Shape;3623;p45"/>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4" name="Google Shape;3624;p45"/>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5" name="Google Shape;3625;p45"/>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6" name="Google Shape;3626;p45"/>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7" name="Google Shape;3627;p45"/>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8" name="Google Shape;3628;p45"/>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9" name="Google Shape;3629;p45"/>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0" name="Google Shape;3630;p45"/>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1" name="Google Shape;3631;p45"/>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2" name="Google Shape;3632;p45"/>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3" name="Google Shape;3633;p45"/>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4" name="Google Shape;3634;p45"/>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5" name="Google Shape;3635;p45"/>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6" name="Google Shape;3636;p45"/>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7" name="Google Shape;3637;p45"/>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8" name="Google Shape;3638;p45"/>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9" name="Google Shape;3639;p45"/>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0" name="Google Shape;3640;p45"/>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1" name="Google Shape;3641;p45"/>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2" name="Google Shape;3642;p45"/>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3" name="Google Shape;3643;p45"/>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4" name="Google Shape;3644;p45"/>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5" name="Google Shape;3645;p45"/>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6" name="Google Shape;3646;p45"/>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7" name="Google Shape;3647;p45"/>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8" name="Google Shape;3648;p45"/>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9" name="Google Shape;3649;p45"/>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0" name="Google Shape;3650;p45"/>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1" name="Google Shape;3651;p45"/>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2" name="Google Shape;3652;p45"/>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3" name="Google Shape;3653;p45"/>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4" name="Google Shape;3654;p45"/>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5" name="Google Shape;3655;p45"/>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6" name="Google Shape;3656;p45"/>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7" name="Google Shape;3657;p45"/>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8" name="Google Shape;3658;p45"/>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9" name="Google Shape;3659;p45"/>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0" name="Google Shape;3660;p45"/>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1" name="Google Shape;3661;p45"/>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2" name="Google Shape;3662;p45"/>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3" name="Google Shape;3663;p45"/>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4" name="Google Shape;3664;p45"/>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5" name="Google Shape;3665;p45"/>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6" name="Google Shape;3666;p45"/>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7" name="Google Shape;3667;p45"/>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8" name="Google Shape;3668;p45"/>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9" name="Google Shape;3669;p45"/>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0" name="Google Shape;3670;p45"/>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1" name="Google Shape;3671;p45"/>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2" name="Google Shape;3672;p45"/>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3" name="Google Shape;3673;p45"/>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4" name="Google Shape;3674;p45"/>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5" name="Google Shape;3675;p45"/>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6" name="Google Shape;3676;p45"/>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7" name="Google Shape;3677;p45"/>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678" name="Google Shape;3678;p45"/>
          <p:cNvGrpSpPr/>
          <p:nvPr/>
        </p:nvGrpSpPr>
        <p:grpSpPr>
          <a:xfrm>
            <a:off x="1598355" y="3608289"/>
            <a:ext cx="2204156" cy="2018295"/>
            <a:chOff x="1598355" y="3608289"/>
            <a:chExt cx="2204156" cy="2018295"/>
          </a:xfrm>
        </p:grpSpPr>
        <p:grpSp>
          <p:nvGrpSpPr>
            <p:cNvPr id="3679" name="Google Shape;3679;p45"/>
            <p:cNvGrpSpPr/>
            <p:nvPr/>
          </p:nvGrpSpPr>
          <p:grpSpPr>
            <a:xfrm>
              <a:off x="1598355" y="4368136"/>
              <a:ext cx="868989" cy="1258447"/>
              <a:chOff x="3235834" y="3793115"/>
              <a:chExt cx="868989" cy="1258447"/>
            </a:xfrm>
          </p:grpSpPr>
          <p:sp>
            <p:nvSpPr>
              <p:cNvPr id="3680" name="Google Shape;3680;p45"/>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681" name="Google Shape;3681;p45"/>
              <p:cNvGrpSpPr/>
              <p:nvPr/>
            </p:nvGrpSpPr>
            <p:grpSpPr>
              <a:xfrm>
                <a:off x="3235834" y="3793115"/>
                <a:ext cx="865418" cy="1258447"/>
                <a:chOff x="3235834" y="3793115"/>
                <a:chExt cx="865418" cy="1258447"/>
              </a:xfrm>
            </p:grpSpPr>
            <p:sp>
              <p:nvSpPr>
                <p:cNvPr id="3682" name="Google Shape;3682;p45"/>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83" name="Google Shape;3683;p45"/>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84" name="Google Shape;3684;p45"/>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85" name="Google Shape;3685;p45"/>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86" name="Google Shape;3686;p45"/>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87" name="Google Shape;3687;p45"/>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88" name="Google Shape;3688;p45"/>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89" name="Google Shape;3689;p45"/>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0" name="Google Shape;3690;p45"/>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1" name="Google Shape;3691;p45"/>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2" name="Google Shape;3692;p45"/>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3" name="Google Shape;3693;p45"/>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4" name="Google Shape;3694;p45"/>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5" name="Google Shape;3695;p45"/>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6" name="Google Shape;3696;p45"/>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7" name="Google Shape;3697;p45"/>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8" name="Google Shape;3698;p45"/>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9" name="Google Shape;3699;p45"/>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0" name="Google Shape;3700;p45"/>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1" name="Google Shape;3701;p45"/>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2" name="Google Shape;3702;p45"/>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3" name="Google Shape;3703;p45"/>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4" name="Google Shape;3704;p45"/>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5" name="Google Shape;3705;p45"/>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
          <p:nvSpPr>
            <p:cNvPr id="3706" name="Google Shape;3706;p45"/>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7" name="Google Shape;3707;p45"/>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8" name="Google Shape;3708;p45"/>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9" name="Google Shape;3709;p45"/>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0" name="Google Shape;3710;p45"/>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1" name="Google Shape;3711;p45"/>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2" name="Google Shape;3712;p45"/>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3" name="Google Shape;3713;p45"/>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4" name="Google Shape;3714;p45"/>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5" name="Google Shape;3715;p45"/>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6" name="Google Shape;3716;p45"/>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7" name="Google Shape;3717;p45"/>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8" name="Google Shape;3718;p45"/>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9" name="Google Shape;3719;p45"/>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0" name="Google Shape;3720;p45"/>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1" name="Google Shape;3721;p45"/>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2" name="Google Shape;3722;p45"/>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3" name="Google Shape;3723;p45"/>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4" name="Google Shape;3724;p45"/>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5" name="Google Shape;3725;p45"/>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6" name="Google Shape;3726;p45"/>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7" name="Google Shape;3727;p45"/>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8" name="Google Shape;3728;p45"/>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9" name="Google Shape;3729;p45"/>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0" name="Google Shape;3730;p45"/>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1" name="Google Shape;3731;p45"/>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2" name="Google Shape;3732;p45"/>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3" name="Google Shape;3733;p45"/>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4" name="Google Shape;3734;p45"/>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5" name="Google Shape;3735;p45"/>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6" name="Google Shape;3736;p45"/>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7" name="Google Shape;3737;p45"/>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8" name="Google Shape;3738;p45"/>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9" name="Google Shape;3739;p45"/>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0" name="Google Shape;3740;p45"/>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1" name="Google Shape;3741;p45"/>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2" name="Google Shape;3742;p45"/>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3" name="Google Shape;3743;p45"/>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4" name="Google Shape;3744;p45"/>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5" name="Google Shape;3745;p45"/>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746" name="Google Shape;3746;p45"/>
            <p:cNvGrpSpPr/>
            <p:nvPr/>
          </p:nvGrpSpPr>
          <p:grpSpPr>
            <a:xfrm>
              <a:off x="3041664" y="5111577"/>
              <a:ext cx="320455" cy="156580"/>
              <a:chOff x="2774143" y="4536556"/>
              <a:chExt cx="320455" cy="156580"/>
            </a:xfrm>
          </p:grpSpPr>
          <p:sp>
            <p:nvSpPr>
              <p:cNvPr id="3747" name="Google Shape;3747;p45"/>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8" name="Google Shape;3748;p45"/>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9" name="Google Shape;3749;p45"/>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750" name="Google Shape;3750;p45"/>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751" name="Google Shape;3751;p45"/>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752" name="Google Shape;3752;p45"/>
          <p:cNvGrpSpPr/>
          <p:nvPr/>
        </p:nvGrpSpPr>
        <p:grpSpPr>
          <a:xfrm>
            <a:off x="1524301" y="5626805"/>
            <a:ext cx="9320239" cy="1231194"/>
            <a:chOff x="1524301" y="5626805"/>
            <a:chExt cx="9320239" cy="1231194"/>
          </a:xfrm>
        </p:grpSpPr>
        <p:sp>
          <p:nvSpPr>
            <p:cNvPr id="3753" name="Google Shape;3753;p45"/>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754" name="Google Shape;3754;p45"/>
            <p:cNvGrpSpPr/>
            <p:nvPr/>
          </p:nvGrpSpPr>
          <p:grpSpPr>
            <a:xfrm>
              <a:off x="1524301" y="5626805"/>
              <a:ext cx="9320239" cy="1231194"/>
              <a:chOff x="929285" y="5051507"/>
              <a:chExt cx="7315206" cy="1231194"/>
            </a:xfrm>
          </p:grpSpPr>
          <p:sp>
            <p:nvSpPr>
              <p:cNvPr id="3755" name="Google Shape;3755;p45"/>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56" name="Google Shape;3756;p45"/>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57" name="Google Shape;3757;p45"/>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58" name="Google Shape;3758;p45"/>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59" name="Google Shape;3759;p45"/>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60" name="Google Shape;3760;p45"/>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Tree>
    <p:extLst>
      <p:ext uri="{BB962C8B-B14F-4D97-AF65-F5344CB8AC3E}">
        <p14:creationId xmlns:p14="http://schemas.microsoft.com/office/powerpoint/2010/main" val="281479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752"/>
                                        </p:tgtEl>
                                        <p:attrNameLst>
                                          <p:attrName>style.visibility</p:attrName>
                                        </p:attrNameLst>
                                      </p:cBhvr>
                                      <p:to>
                                        <p:strVal val="visible"/>
                                      </p:to>
                                    </p:set>
                                    <p:anim calcmode="lin" valueType="num">
                                      <p:cBhvr additive="base">
                                        <p:cTn id="7" dur="500"/>
                                        <p:tgtEl>
                                          <p:spTgt spid="3752"/>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678"/>
                                        </p:tgtEl>
                                        <p:attrNameLst>
                                          <p:attrName>style.visibility</p:attrName>
                                        </p:attrNameLst>
                                      </p:cBhvr>
                                      <p:to>
                                        <p:strVal val="visible"/>
                                      </p:to>
                                    </p:set>
                                    <p:anim calcmode="lin" valueType="num">
                                      <p:cBhvr additive="base">
                                        <p:cTn id="11" dur="500"/>
                                        <p:tgtEl>
                                          <p:spTgt spid="367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3621"/>
                                        </p:tgtEl>
                                        <p:attrNameLst>
                                          <p:attrName>style.visibility</p:attrName>
                                        </p:attrNameLst>
                                      </p:cBhvr>
                                      <p:to>
                                        <p:strVal val="visible"/>
                                      </p:to>
                                    </p:set>
                                    <p:anim calcmode="lin" valueType="num">
                                      <p:cBhvr additive="base">
                                        <p:cTn id="15" dur="500"/>
                                        <p:tgtEl>
                                          <p:spTgt spid="3621"/>
                                        </p:tgtEl>
                                        <p:attrNameLst>
                                          <p:attrName>ppt_x</p:attrName>
                                        </p:attrNameLst>
                                      </p:cBhvr>
                                      <p:tavLst>
                                        <p:tav tm="0">
                                          <p:val>
                                            <p:strVal val="#ppt_x+1"/>
                                          </p:val>
                                        </p:tav>
                                        <p:tav tm="100000">
                                          <p:val>
                                            <p:strVal val="#ppt_x"/>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615"/>
                                        </p:tgtEl>
                                        <p:attrNameLst>
                                          <p:attrName>style.visibility</p:attrName>
                                        </p:attrNameLst>
                                      </p:cBhvr>
                                      <p:to>
                                        <p:strVal val="visible"/>
                                      </p:to>
                                    </p:set>
                                    <p:animEffect transition="in" filter="fade">
                                      <p:cBhvr>
                                        <p:cTn id="19" dur="500"/>
                                        <p:tgtEl>
                                          <p:spTgt spid="3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16_Title and Content">
  <p:cSld name="16_Title and Content">
    <p:bg>
      <p:bgPr>
        <a:solidFill>
          <a:srgbClr val="C00000"/>
        </a:solidFill>
        <a:effectLst/>
      </p:bgPr>
    </p:bg>
    <p:spTree>
      <p:nvGrpSpPr>
        <p:cNvPr id="1" name="Shape 3761"/>
        <p:cNvGrpSpPr/>
        <p:nvPr/>
      </p:nvGrpSpPr>
      <p:grpSpPr>
        <a:xfrm>
          <a:off x="0" y="0"/>
          <a:ext cx="0" cy="0"/>
          <a:chOff x="0" y="0"/>
          <a:chExt cx="0" cy="0"/>
        </a:xfrm>
      </p:grpSpPr>
      <p:grpSp>
        <p:nvGrpSpPr>
          <p:cNvPr id="3762" name="Google Shape;3762;p46"/>
          <p:cNvGrpSpPr/>
          <p:nvPr/>
        </p:nvGrpSpPr>
        <p:grpSpPr>
          <a:xfrm>
            <a:off x="395894" y="219519"/>
            <a:ext cx="11613234" cy="6240131"/>
            <a:chOff x="395894" y="219519"/>
            <a:chExt cx="8518865" cy="4788281"/>
          </a:xfrm>
        </p:grpSpPr>
        <p:sp>
          <p:nvSpPr>
            <p:cNvPr id="3763" name="Google Shape;3763;p4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764" name="Google Shape;3764;p46"/>
            <p:cNvGrpSpPr/>
            <p:nvPr/>
          </p:nvGrpSpPr>
          <p:grpSpPr>
            <a:xfrm>
              <a:off x="8341543" y="2282008"/>
              <a:ext cx="569676" cy="380612"/>
              <a:chOff x="8341543" y="2282008"/>
              <a:chExt cx="569676" cy="380612"/>
            </a:xfrm>
          </p:grpSpPr>
          <p:sp>
            <p:nvSpPr>
              <p:cNvPr id="3765" name="Google Shape;3765;p4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66" name="Google Shape;3766;p4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767" name="Google Shape;3767;p4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768" name="Google Shape;3768;p46"/>
            <p:cNvGrpSpPr/>
            <p:nvPr/>
          </p:nvGrpSpPr>
          <p:grpSpPr>
            <a:xfrm>
              <a:off x="8341543" y="1721094"/>
              <a:ext cx="569676" cy="380612"/>
              <a:chOff x="8341543" y="1721094"/>
              <a:chExt cx="569676" cy="380612"/>
            </a:xfrm>
          </p:grpSpPr>
          <p:sp>
            <p:nvSpPr>
              <p:cNvPr id="3769" name="Google Shape;3769;p4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70" name="Google Shape;3770;p4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771" name="Google Shape;3771;p46"/>
            <p:cNvGrpSpPr/>
            <p:nvPr/>
          </p:nvGrpSpPr>
          <p:grpSpPr>
            <a:xfrm>
              <a:off x="8346273" y="1183592"/>
              <a:ext cx="568486" cy="388014"/>
              <a:chOff x="8346273" y="1183592"/>
              <a:chExt cx="568486" cy="388014"/>
            </a:xfrm>
          </p:grpSpPr>
          <p:sp>
            <p:nvSpPr>
              <p:cNvPr id="3772" name="Google Shape;3772;p4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73" name="Google Shape;3773;p4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774" name="Google Shape;3774;p46"/>
            <p:cNvGrpSpPr/>
            <p:nvPr/>
          </p:nvGrpSpPr>
          <p:grpSpPr>
            <a:xfrm>
              <a:off x="8341543" y="606635"/>
              <a:ext cx="569676" cy="388014"/>
              <a:chOff x="8341543" y="606635"/>
              <a:chExt cx="569676" cy="388014"/>
            </a:xfrm>
          </p:grpSpPr>
          <p:sp>
            <p:nvSpPr>
              <p:cNvPr id="3775" name="Google Shape;3775;p4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76" name="Google Shape;3776;p4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777" name="Google Shape;3777;p46"/>
            <p:cNvGrpSpPr/>
            <p:nvPr/>
          </p:nvGrpSpPr>
          <p:grpSpPr>
            <a:xfrm>
              <a:off x="8341543" y="2842933"/>
              <a:ext cx="569676" cy="380612"/>
              <a:chOff x="8341543" y="2282008"/>
              <a:chExt cx="569676" cy="380612"/>
            </a:xfrm>
          </p:grpSpPr>
          <p:sp>
            <p:nvSpPr>
              <p:cNvPr id="3778" name="Google Shape;3778;p4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79" name="Google Shape;3779;p4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780" name="Google Shape;3780;p46"/>
            <p:cNvGrpSpPr/>
            <p:nvPr/>
          </p:nvGrpSpPr>
          <p:grpSpPr>
            <a:xfrm>
              <a:off x="8341543" y="3403858"/>
              <a:ext cx="569676" cy="380612"/>
              <a:chOff x="8341543" y="2282008"/>
              <a:chExt cx="569676" cy="380612"/>
            </a:xfrm>
          </p:grpSpPr>
          <p:sp>
            <p:nvSpPr>
              <p:cNvPr id="3781" name="Google Shape;3781;p4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82" name="Google Shape;3782;p4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783" name="Google Shape;3783;p4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84" name="Google Shape;3784;p4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785" name="Google Shape;3785;p46"/>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86" name="Google Shape;3786;p46"/>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87" name="Google Shape;3787;p46"/>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88" name="Google Shape;3788;p46"/>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89" name="Google Shape;3789;p46"/>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0" name="Google Shape;3790;p46"/>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1" name="Google Shape;3791;p46"/>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2" name="Google Shape;3792;p46"/>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3" name="Google Shape;3793;p46"/>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4" name="Google Shape;3794;p46"/>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5" name="Google Shape;3795;p46"/>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6" name="Google Shape;3796;p46"/>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7" name="Google Shape;3797;p46"/>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8" name="Google Shape;3798;p46"/>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9" name="Google Shape;3799;p46"/>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0" name="Google Shape;3800;p46"/>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1" name="Google Shape;3801;p46"/>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2" name="Google Shape;3802;p46"/>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3" name="Google Shape;3803;p46"/>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4" name="Google Shape;3804;p46"/>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5" name="Google Shape;3805;p46"/>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6" name="Google Shape;3806;p46"/>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7" name="Google Shape;3807;p46"/>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8" name="Google Shape;3808;p46"/>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9" name="Google Shape;3809;p46"/>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0" name="Google Shape;3810;p46"/>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1" name="Google Shape;3811;p46"/>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2" name="Google Shape;3812;p46"/>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3" name="Google Shape;3813;p46"/>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4" name="Google Shape;3814;p46"/>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5" name="Google Shape;3815;p46"/>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6" name="Google Shape;3816;p46"/>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7" name="Google Shape;3817;p46"/>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8" name="Google Shape;3818;p46"/>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9" name="Google Shape;3819;p46"/>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0" name="Google Shape;3820;p46"/>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1" name="Google Shape;3821;p46"/>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2" name="Google Shape;3822;p46"/>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3" name="Google Shape;3823;p46"/>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4" name="Google Shape;3824;p46"/>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5" name="Google Shape;3825;p46"/>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6" name="Google Shape;3826;p46"/>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7" name="Google Shape;3827;p46"/>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8" name="Google Shape;3828;p46"/>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9" name="Google Shape;3829;p46"/>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30" name="Google Shape;3830;p46"/>
          <p:cNvSpPr/>
          <p:nvPr/>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31" name="Google Shape;3831;p46"/>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32" name="Google Shape;3832;p46"/>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833" name="Google Shape;3833;p46"/>
          <p:cNvGrpSpPr/>
          <p:nvPr/>
        </p:nvGrpSpPr>
        <p:grpSpPr>
          <a:xfrm>
            <a:off x="1030175" y="1581350"/>
            <a:ext cx="444275" cy="398525"/>
            <a:chOff x="2495125" y="2142250"/>
            <a:chExt cx="444275" cy="398525"/>
          </a:xfrm>
        </p:grpSpPr>
        <p:sp>
          <p:nvSpPr>
            <p:cNvPr id="3834" name="Google Shape;3834;p46"/>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35" name="Google Shape;3835;p46"/>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836" name="Google Shape;3836;p46"/>
          <p:cNvGrpSpPr/>
          <p:nvPr/>
        </p:nvGrpSpPr>
        <p:grpSpPr>
          <a:xfrm>
            <a:off x="10561107" y="5038641"/>
            <a:ext cx="291375" cy="281375"/>
            <a:chOff x="3243875" y="2372825"/>
            <a:chExt cx="291375" cy="281375"/>
          </a:xfrm>
        </p:grpSpPr>
        <p:sp>
          <p:nvSpPr>
            <p:cNvPr id="3837" name="Google Shape;3837;p4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38" name="Google Shape;3838;p4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39" name="Google Shape;3839;p4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40" name="Google Shape;3840;p4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41" name="Google Shape;3841;p4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42" name="Google Shape;3842;p4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43" name="Google Shape;3843;p4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44" name="Google Shape;3844;p4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45" name="Google Shape;3845;p4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46" name="Google Shape;3846;p4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847" name="Google Shape;3847;p46"/>
          <p:cNvGrpSpPr/>
          <p:nvPr/>
        </p:nvGrpSpPr>
        <p:grpSpPr>
          <a:xfrm>
            <a:off x="10778557" y="714860"/>
            <a:ext cx="166675" cy="168575"/>
            <a:chOff x="4954425" y="2036375"/>
            <a:chExt cx="166675" cy="168575"/>
          </a:xfrm>
        </p:grpSpPr>
        <p:sp>
          <p:nvSpPr>
            <p:cNvPr id="3848" name="Google Shape;3848;p4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49" name="Google Shape;3849;p4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850" name="Google Shape;3850;p46"/>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51" name="Google Shape;3851;p46"/>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852" name="Google Shape;3852;p46"/>
          <p:cNvGrpSpPr/>
          <p:nvPr/>
        </p:nvGrpSpPr>
        <p:grpSpPr>
          <a:xfrm>
            <a:off x="1274794" y="5541495"/>
            <a:ext cx="166675" cy="168575"/>
            <a:chOff x="4954425" y="2036375"/>
            <a:chExt cx="166675" cy="168575"/>
          </a:xfrm>
        </p:grpSpPr>
        <p:sp>
          <p:nvSpPr>
            <p:cNvPr id="3853" name="Google Shape;3853;p4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54" name="Google Shape;3854;p4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855" name="Google Shape;3855;p46"/>
          <p:cNvGrpSpPr/>
          <p:nvPr/>
        </p:nvGrpSpPr>
        <p:grpSpPr>
          <a:xfrm>
            <a:off x="2548289" y="3588080"/>
            <a:ext cx="2599447" cy="2521829"/>
            <a:chOff x="5641385" y="2381306"/>
            <a:chExt cx="2599447" cy="2521829"/>
          </a:xfrm>
        </p:grpSpPr>
        <p:sp>
          <p:nvSpPr>
            <p:cNvPr id="3856" name="Google Shape;3856;p46"/>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857" name="Google Shape;3857;p46"/>
            <p:cNvGrpSpPr/>
            <p:nvPr/>
          </p:nvGrpSpPr>
          <p:grpSpPr>
            <a:xfrm flipH="1">
              <a:off x="6793275" y="3690844"/>
              <a:ext cx="1447557" cy="1002468"/>
              <a:chOff x="4799733" y="3457797"/>
              <a:chExt cx="2301387" cy="1593766"/>
            </a:xfrm>
          </p:grpSpPr>
          <p:sp>
            <p:nvSpPr>
              <p:cNvPr id="3858" name="Google Shape;3858;p46"/>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59" name="Google Shape;3859;p46"/>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0" name="Google Shape;3860;p46"/>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1" name="Google Shape;3861;p46"/>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2" name="Google Shape;3862;p46"/>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3" name="Google Shape;3863;p46"/>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4" name="Google Shape;3864;p46"/>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5" name="Google Shape;3865;p46"/>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6" name="Google Shape;3866;p46"/>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7" name="Google Shape;3867;p46"/>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8" name="Google Shape;3868;p46"/>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9" name="Google Shape;3869;p46"/>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0" name="Google Shape;3870;p46"/>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1" name="Google Shape;3871;p46"/>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2" name="Google Shape;3872;p46"/>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3" name="Google Shape;3873;p46"/>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4" name="Google Shape;3874;p46"/>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5" name="Google Shape;3875;p46"/>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6" name="Google Shape;3876;p46"/>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7" name="Google Shape;3877;p46"/>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8" name="Google Shape;3878;p46"/>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9" name="Google Shape;3879;p46"/>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0" name="Google Shape;3880;p46"/>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1" name="Google Shape;3881;p46"/>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2" name="Google Shape;3882;p46"/>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3" name="Google Shape;3883;p46"/>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4" name="Google Shape;3884;p46"/>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5" name="Google Shape;3885;p46"/>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6" name="Google Shape;3886;p46"/>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7" name="Google Shape;3887;p46"/>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8" name="Google Shape;3888;p46"/>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9" name="Google Shape;3889;p46"/>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0" name="Google Shape;3890;p46"/>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1" name="Google Shape;3891;p46"/>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2" name="Google Shape;3892;p46"/>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3" name="Google Shape;3893;p46"/>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4" name="Google Shape;3894;p46"/>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5" name="Google Shape;3895;p46"/>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6" name="Google Shape;3896;p46"/>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7" name="Google Shape;3897;p46"/>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8" name="Google Shape;3898;p46"/>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9" name="Google Shape;3899;p46"/>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0" name="Google Shape;3900;p46"/>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1" name="Google Shape;3901;p46"/>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2" name="Google Shape;3902;p46"/>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3" name="Google Shape;3903;p46"/>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4" name="Google Shape;3904;p46"/>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5" name="Google Shape;3905;p46"/>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6" name="Google Shape;3906;p46"/>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7" name="Google Shape;3907;p46"/>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8" name="Google Shape;3908;p46"/>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9" name="Google Shape;3909;p46"/>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10" name="Google Shape;3910;p46"/>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11" name="Google Shape;3911;p46"/>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12" name="Google Shape;3912;p46"/>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13" name="Google Shape;3913;p46"/>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914" name="Google Shape;3914;p46"/>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15" name="Google Shape;3915;p46"/>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16" name="Google Shape;3916;p46"/>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17" name="Google Shape;3917;p46"/>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18" name="Google Shape;3918;p46"/>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19" name="Google Shape;3919;p46"/>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0" name="Google Shape;3920;p46"/>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1" name="Google Shape;3921;p46"/>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2" name="Google Shape;3922;p46"/>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3" name="Google Shape;3923;p46"/>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4" name="Google Shape;3924;p46"/>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5" name="Google Shape;3925;p46"/>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6" name="Google Shape;3926;p46"/>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7" name="Google Shape;3927;p46"/>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8" name="Google Shape;3928;p46"/>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9" name="Google Shape;3929;p46"/>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0" name="Google Shape;3930;p46"/>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1" name="Google Shape;3931;p46"/>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2" name="Google Shape;3932;p46"/>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3" name="Google Shape;3933;p46"/>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4" name="Google Shape;3934;p46"/>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5" name="Google Shape;3935;p46"/>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6" name="Google Shape;3936;p46"/>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7" name="Google Shape;3937;p46"/>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8" name="Google Shape;3938;p46"/>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9" name="Google Shape;3939;p46"/>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0" name="Google Shape;3940;p46"/>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1" name="Google Shape;3941;p46"/>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2" name="Google Shape;3942;p46"/>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3" name="Google Shape;3943;p46"/>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4" name="Google Shape;3944;p46"/>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5" name="Google Shape;3945;p46"/>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6" name="Google Shape;3946;p46"/>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7" name="Google Shape;3947;p46"/>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8" name="Google Shape;3948;p46"/>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9" name="Google Shape;3949;p46"/>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0" name="Google Shape;3950;p46"/>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1" name="Google Shape;3951;p46"/>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2" name="Google Shape;3952;p46"/>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3" name="Google Shape;3953;p46"/>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4" name="Google Shape;3954;p46"/>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5" name="Google Shape;3955;p46"/>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6" name="Google Shape;3956;p46"/>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7" name="Google Shape;3957;p46"/>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8" name="Google Shape;3958;p46"/>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9" name="Google Shape;3959;p46"/>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60" name="Google Shape;3960;p46"/>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61" name="Google Shape;3961;p46"/>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62" name="Google Shape;3962;p46"/>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63" name="Google Shape;3963;p46"/>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64" name="Google Shape;3964;p46"/>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65" name="Google Shape;3965;p46"/>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66" name="Google Shape;3966;p46"/>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67" name="Google Shape;3967;p46"/>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968" name="Google Shape;3968;p46"/>
          <p:cNvSpPr txBox="1"/>
          <p:nvPr/>
        </p:nvSpPr>
        <p:spPr>
          <a:xfrm>
            <a:off x="4334110" y="1572168"/>
            <a:ext cx="3725448"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974806"/>
                </a:solidFill>
                <a:effectLst/>
                <a:uLnTx/>
                <a:uFillTx/>
                <a:latin typeface="Cookie"/>
                <a:ea typeface="Cookie"/>
                <a:cs typeface="Cookie"/>
                <a:sym typeface="Cookie"/>
              </a:rPr>
              <a:t>KHÁM PHÁ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7317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31"/>
                                        </p:tgtEl>
                                        <p:attrNameLst>
                                          <p:attrName>style.visibility</p:attrName>
                                        </p:attrNameLst>
                                      </p:cBhvr>
                                      <p:to>
                                        <p:strVal val="visible"/>
                                      </p:to>
                                    </p:set>
                                    <p:animEffect transition="in" filter="fade">
                                      <p:cBhvr>
                                        <p:cTn id="7" dur="500"/>
                                        <p:tgtEl>
                                          <p:spTgt spid="3831"/>
                                        </p:tgtEl>
                                      </p:cBhvr>
                                    </p:animEffect>
                                  </p:childTnLst>
                                </p:cTn>
                              </p:par>
                              <p:par>
                                <p:cTn id="8" presetID="10" presetClass="entr" presetSubtype="0" fill="hold" nodeType="withEffect">
                                  <p:stCondLst>
                                    <p:cond delay="0"/>
                                  </p:stCondLst>
                                  <p:childTnLst>
                                    <p:set>
                                      <p:cBhvr>
                                        <p:cTn id="9" dur="1" fill="hold">
                                          <p:stCondLst>
                                            <p:cond delay="0"/>
                                          </p:stCondLst>
                                        </p:cTn>
                                        <p:tgtEl>
                                          <p:spTgt spid="3832"/>
                                        </p:tgtEl>
                                        <p:attrNameLst>
                                          <p:attrName>style.visibility</p:attrName>
                                        </p:attrNameLst>
                                      </p:cBhvr>
                                      <p:to>
                                        <p:strVal val="visible"/>
                                      </p:to>
                                    </p:set>
                                    <p:animEffect transition="in" filter="fade">
                                      <p:cBhvr>
                                        <p:cTn id="10" dur="500"/>
                                        <p:tgtEl>
                                          <p:spTgt spid="383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830"/>
                                        </p:tgtEl>
                                        <p:attrNameLst>
                                          <p:attrName>style.visibility</p:attrName>
                                        </p:attrNameLst>
                                      </p:cBhvr>
                                      <p:to>
                                        <p:strVal val="visible"/>
                                      </p:to>
                                    </p:set>
                                    <p:animEffect transition="in" filter="fade">
                                      <p:cBhvr>
                                        <p:cTn id="14" dur="500"/>
                                        <p:tgtEl>
                                          <p:spTgt spid="383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855"/>
                                        </p:tgtEl>
                                        <p:attrNameLst>
                                          <p:attrName>style.visibility</p:attrName>
                                        </p:attrNameLst>
                                      </p:cBhvr>
                                      <p:to>
                                        <p:strVal val="visible"/>
                                      </p:to>
                                    </p:set>
                                    <p:animEffect transition="in" filter="fade">
                                      <p:cBhvr>
                                        <p:cTn id="18" dur="1000"/>
                                        <p:tgtEl>
                                          <p:spTgt spid="3855"/>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3968"/>
                                        </p:tgtEl>
                                        <p:attrNameLst>
                                          <p:attrName>style.visibility</p:attrName>
                                        </p:attrNameLst>
                                      </p:cBhvr>
                                      <p:to>
                                        <p:strVal val="visible"/>
                                      </p:to>
                                    </p:set>
                                    <p:animEffect transition="in" filter="fade">
                                      <p:cBhvr>
                                        <p:cTn id="22" dur="500"/>
                                        <p:tgtEl>
                                          <p:spTgt spid="3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17_Title and Content">
  <p:cSld name="17_Title and Content">
    <p:bg>
      <p:bgPr>
        <a:solidFill>
          <a:srgbClr val="C00000"/>
        </a:solidFill>
        <a:effectLst/>
      </p:bgPr>
    </p:bg>
    <p:spTree>
      <p:nvGrpSpPr>
        <p:cNvPr id="1" name="Shape 3969"/>
        <p:cNvGrpSpPr/>
        <p:nvPr/>
      </p:nvGrpSpPr>
      <p:grpSpPr>
        <a:xfrm>
          <a:off x="0" y="0"/>
          <a:ext cx="0" cy="0"/>
          <a:chOff x="0" y="0"/>
          <a:chExt cx="0" cy="0"/>
        </a:xfrm>
      </p:grpSpPr>
      <p:grpSp>
        <p:nvGrpSpPr>
          <p:cNvPr id="3970" name="Google Shape;3970;p47"/>
          <p:cNvGrpSpPr/>
          <p:nvPr/>
        </p:nvGrpSpPr>
        <p:grpSpPr>
          <a:xfrm>
            <a:off x="395894" y="219519"/>
            <a:ext cx="11613234" cy="6240131"/>
            <a:chOff x="395894" y="219519"/>
            <a:chExt cx="8518865" cy="4788281"/>
          </a:xfrm>
        </p:grpSpPr>
        <p:sp>
          <p:nvSpPr>
            <p:cNvPr id="3971" name="Google Shape;3971;p4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972" name="Google Shape;3972;p47"/>
            <p:cNvGrpSpPr/>
            <p:nvPr/>
          </p:nvGrpSpPr>
          <p:grpSpPr>
            <a:xfrm>
              <a:off x="8341543" y="2282008"/>
              <a:ext cx="569676" cy="380612"/>
              <a:chOff x="8341543" y="2282008"/>
              <a:chExt cx="569676" cy="380612"/>
            </a:xfrm>
          </p:grpSpPr>
          <p:sp>
            <p:nvSpPr>
              <p:cNvPr id="3973" name="Google Shape;3973;p4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74" name="Google Shape;3974;p4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975" name="Google Shape;3975;p4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976" name="Google Shape;3976;p47"/>
            <p:cNvGrpSpPr/>
            <p:nvPr/>
          </p:nvGrpSpPr>
          <p:grpSpPr>
            <a:xfrm>
              <a:off x="8341543" y="1721094"/>
              <a:ext cx="569676" cy="380612"/>
              <a:chOff x="8341543" y="1721094"/>
              <a:chExt cx="569676" cy="380612"/>
            </a:xfrm>
          </p:grpSpPr>
          <p:sp>
            <p:nvSpPr>
              <p:cNvPr id="3977" name="Google Shape;3977;p4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78" name="Google Shape;3978;p4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979" name="Google Shape;3979;p47"/>
            <p:cNvGrpSpPr/>
            <p:nvPr/>
          </p:nvGrpSpPr>
          <p:grpSpPr>
            <a:xfrm>
              <a:off x="8346273" y="1183592"/>
              <a:ext cx="568486" cy="388014"/>
              <a:chOff x="8346273" y="1183592"/>
              <a:chExt cx="568486" cy="388014"/>
            </a:xfrm>
          </p:grpSpPr>
          <p:sp>
            <p:nvSpPr>
              <p:cNvPr id="3980" name="Google Shape;3980;p4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81" name="Google Shape;3981;p4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982" name="Google Shape;3982;p47"/>
            <p:cNvGrpSpPr/>
            <p:nvPr/>
          </p:nvGrpSpPr>
          <p:grpSpPr>
            <a:xfrm>
              <a:off x="8341543" y="606635"/>
              <a:ext cx="569676" cy="388014"/>
              <a:chOff x="8341543" y="606635"/>
              <a:chExt cx="569676" cy="388014"/>
            </a:xfrm>
          </p:grpSpPr>
          <p:sp>
            <p:nvSpPr>
              <p:cNvPr id="3983" name="Google Shape;3983;p4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84" name="Google Shape;3984;p4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985" name="Google Shape;3985;p47"/>
            <p:cNvGrpSpPr/>
            <p:nvPr/>
          </p:nvGrpSpPr>
          <p:grpSpPr>
            <a:xfrm>
              <a:off x="8341543" y="2842933"/>
              <a:ext cx="569676" cy="380612"/>
              <a:chOff x="8341543" y="2282008"/>
              <a:chExt cx="569676" cy="380612"/>
            </a:xfrm>
          </p:grpSpPr>
          <p:sp>
            <p:nvSpPr>
              <p:cNvPr id="3986" name="Google Shape;3986;p4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87" name="Google Shape;3987;p4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988" name="Google Shape;3988;p47"/>
            <p:cNvGrpSpPr/>
            <p:nvPr/>
          </p:nvGrpSpPr>
          <p:grpSpPr>
            <a:xfrm>
              <a:off x="8341543" y="3403858"/>
              <a:ext cx="569676" cy="380612"/>
              <a:chOff x="8341543" y="2282008"/>
              <a:chExt cx="569676" cy="380612"/>
            </a:xfrm>
          </p:grpSpPr>
          <p:sp>
            <p:nvSpPr>
              <p:cNvPr id="3989" name="Google Shape;3989;p4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0" name="Google Shape;3990;p4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991" name="Google Shape;3991;p4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2" name="Google Shape;3992;p4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993" name="Google Shape;3993;p47"/>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4" name="Google Shape;3994;p47"/>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5" name="Google Shape;3995;p47"/>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6" name="Google Shape;3996;p47"/>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7" name="Google Shape;3997;p47"/>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8" name="Google Shape;3998;p47"/>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9" name="Google Shape;3999;p47"/>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0" name="Google Shape;4000;p47"/>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1" name="Google Shape;4001;p47"/>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2" name="Google Shape;4002;p47"/>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3" name="Google Shape;4003;p47"/>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4" name="Google Shape;4004;p47"/>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5" name="Google Shape;4005;p47"/>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6" name="Google Shape;4006;p47"/>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7" name="Google Shape;4007;p47"/>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8" name="Google Shape;4008;p47"/>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9" name="Google Shape;4009;p47"/>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0" name="Google Shape;4010;p47"/>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1" name="Google Shape;4011;p47"/>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2" name="Google Shape;4012;p47"/>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3" name="Google Shape;4013;p47"/>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4" name="Google Shape;4014;p47"/>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5" name="Google Shape;4015;p47"/>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6" name="Google Shape;4016;p47"/>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7" name="Google Shape;4017;p47"/>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8" name="Google Shape;4018;p47"/>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9" name="Google Shape;4019;p47"/>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0" name="Google Shape;4020;p47"/>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1" name="Google Shape;4021;p47"/>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2" name="Google Shape;4022;p47"/>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3" name="Google Shape;4023;p47"/>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4" name="Google Shape;4024;p47"/>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5" name="Google Shape;4025;p47"/>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6" name="Google Shape;4026;p47"/>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7" name="Google Shape;4027;p47"/>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8" name="Google Shape;4028;p47"/>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9" name="Google Shape;4029;p47"/>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30" name="Google Shape;4030;p47"/>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31" name="Google Shape;4031;p47"/>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32" name="Google Shape;4032;p47"/>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33" name="Google Shape;4033;p47"/>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34" name="Google Shape;4034;p47"/>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35" name="Google Shape;4035;p47"/>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36" name="Google Shape;4036;p47"/>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37" name="Google Shape;4037;p47"/>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38" name="Google Shape;4038;p47"/>
          <p:cNvSpPr/>
          <p:nvPr/>
        </p:nvSpPr>
        <p:spPr>
          <a:xfrm rot="126755">
            <a:off x="3091462" y="1090110"/>
            <a:ext cx="5550035" cy="4730758"/>
          </a:xfrm>
          <a:prstGeom prst="rect">
            <a:avLst/>
          </a:prstGeom>
          <a:solidFill>
            <a:srgbClr val="FBD4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39" name="Google Shape;4039;p47"/>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B2A0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40" name="Google Shape;4040;p47"/>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041" name="Google Shape;4041;p47"/>
          <p:cNvGrpSpPr/>
          <p:nvPr/>
        </p:nvGrpSpPr>
        <p:grpSpPr>
          <a:xfrm>
            <a:off x="7672546" y="3622312"/>
            <a:ext cx="1309691" cy="2486166"/>
            <a:chOff x="961250" y="234750"/>
            <a:chExt cx="1222525" cy="2320700"/>
          </a:xfrm>
        </p:grpSpPr>
        <p:sp>
          <p:nvSpPr>
            <p:cNvPr id="4042" name="Google Shape;4042;p47"/>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43" name="Google Shape;4043;p47"/>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44" name="Google Shape;4044;p47"/>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45" name="Google Shape;4045;p47"/>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46" name="Google Shape;4046;p47"/>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47" name="Google Shape;4047;p47"/>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48" name="Google Shape;4048;p47"/>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49" name="Google Shape;4049;p47"/>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0" name="Google Shape;4050;p47"/>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1" name="Google Shape;4051;p47"/>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2" name="Google Shape;4052;p47"/>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3" name="Google Shape;4053;p47"/>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4" name="Google Shape;4054;p47"/>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5" name="Google Shape;4055;p47"/>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6" name="Google Shape;4056;p47"/>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7" name="Google Shape;4057;p47"/>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8" name="Google Shape;4058;p47"/>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9" name="Google Shape;4059;p47"/>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0" name="Google Shape;4060;p47"/>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1" name="Google Shape;4061;p47"/>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2" name="Google Shape;4062;p47"/>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3" name="Google Shape;4063;p47"/>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4" name="Google Shape;4064;p47"/>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5" name="Google Shape;4065;p47"/>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6" name="Google Shape;4066;p47"/>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7" name="Google Shape;4067;p47"/>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8" name="Google Shape;4068;p47"/>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9" name="Google Shape;4069;p47"/>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0" name="Google Shape;4070;p47"/>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1" name="Google Shape;4071;p47"/>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2" name="Google Shape;4072;p47"/>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3" name="Google Shape;4073;p47"/>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4" name="Google Shape;4074;p47"/>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5" name="Google Shape;4075;p47"/>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6" name="Google Shape;4076;p47"/>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7" name="Google Shape;4077;p47"/>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8" name="Google Shape;4078;p47"/>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9" name="Google Shape;4079;p47"/>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80" name="Google Shape;4080;p47"/>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81" name="Google Shape;4081;p47"/>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82" name="Google Shape;4082;p47"/>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083" name="Google Shape;4083;p47"/>
          <p:cNvGrpSpPr/>
          <p:nvPr/>
        </p:nvGrpSpPr>
        <p:grpSpPr>
          <a:xfrm>
            <a:off x="1030175" y="1581350"/>
            <a:ext cx="444275" cy="398525"/>
            <a:chOff x="2495125" y="2142250"/>
            <a:chExt cx="444275" cy="398525"/>
          </a:xfrm>
        </p:grpSpPr>
        <p:sp>
          <p:nvSpPr>
            <p:cNvPr id="4084" name="Google Shape;4084;p4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85" name="Google Shape;4085;p4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086" name="Google Shape;4086;p47"/>
          <p:cNvGrpSpPr/>
          <p:nvPr/>
        </p:nvGrpSpPr>
        <p:grpSpPr>
          <a:xfrm>
            <a:off x="10561107" y="5038641"/>
            <a:ext cx="291375" cy="281375"/>
            <a:chOff x="3243875" y="2372825"/>
            <a:chExt cx="291375" cy="281375"/>
          </a:xfrm>
        </p:grpSpPr>
        <p:sp>
          <p:nvSpPr>
            <p:cNvPr id="4087" name="Google Shape;4087;p4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88" name="Google Shape;4088;p4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89" name="Google Shape;4089;p4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90" name="Google Shape;4090;p4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91" name="Google Shape;4091;p4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92" name="Google Shape;4092;p4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93" name="Google Shape;4093;p4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94" name="Google Shape;4094;p4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95" name="Google Shape;4095;p4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96" name="Google Shape;4096;p4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097" name="Google Shape;4097;p47"/>
          <p:cNvGrpSpPr/>
          <p:nvPr/>
        </p:nvGrpSpPr>
        <p:grpSpPr>
          <a:xfrm>
            <a:off x="10778557" y="714860"/>
            <a:ext cx="166675" cy="168575"/>
            <a:chOff x="4954425" y="2036375"/>
            <a:chExt cx="166675" cy="168575"/>
          </a:xfrm>
        </p:grpSpPr>
        <p:sp>
          <p:nvSpPr>
            <p:cNvPr id="4098" name="Google Shape;4098;p4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99" name="Google Shape;4099;p4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100" name="Google Shape;4100;p47"/>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01" name="Google Shape;4101;p47"/>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102" name="Google Shape;4102;p47"/>
          <p:cNvGrpSpPr/>
          <p:nvPr/>
        </p:nvGrpSpPr>
        <p:grpSpPr>
          <a:xfrm>
            <a:off x="1274794" y="5541495"/>
            <a:ext cx="166675" cy="168575"/>
            <a:chOff x="4954425" y="2036375"/>
            <a:chExt cx="166675" cy="168575"/>
          </a:xfrm>
        </p:grpSpPr>
        <p:sp>
          <p:nvSpPr>
            <p:cNvPr id="4103" name="Google Shape;4103;p4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04" name="Google Shape;4104;p4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105" name="Google Shape;4105;p47"/>
          <p:cNvSpPr txBox="1"/>
          <p:nvPr/>
        </p:nvSpPr>
        <p:spPr>
          <a:xfrm>
            <a:off x="3558840" y="1522374"/>
            <a:ext cx="4518031"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C00000"/>
                </a:solidFill>
                <a:effectLst/>
                <a:uLnTx/>
                <a:uFillTx/>
                <a:latin typeface="Cookie"/>
                <a:ea typeface="Cookie"/>
                <a:cs typeface="Cookie"/>
                <a:sym typeface="Cookie"/>
              </a:rPr>
              <a:t>HOẠT ĐỘNG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5839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39"/>
                                        </p:tgtEl>
                                        <p:attrNameLst>
                                          <p:attrName>style.visibility</p:attrName>
                                        </p:attrNameLst>
                                      </p:cBhvr>
                                      <p:to>
                                        <p:strVal val="visible"/>
                                      </p:to>
                                    </p:set>
                                    <p:animEffect transition="in" filter="fade">
                                      <p:cBhvr>
                                        <p:cTn id="7" dur="500"/>
                                        <p:tgtEl>
                                          <p:spTgt spid="4039"/>
                                        </p:tgtEl>
                                      </p:cBhvr>
                                    </p:animEffect>
                                  </p:childTnLst>
                                </p:cTn>
                              </p:par>
                              <p:par>
                                <p:cTn id="8" presetID="10" presetClass="entr" presetSubtype="0" fill="hold" nodeType="withEffect">
                                  <p:stCondLst>
                                    <p:cond delay="0"/>
                                  </p:stCondLst>
                                  <p:childTnLst>
                                    <p:set>
                                      <p:cBhvr>
                                        <p:cTn id="9" dur="1" fill="hold">
                                          <p:stCondLst>
                                            <p:cond delay="0"/>
                                          </p:stCondLst>
                                        </p:cTn>
                                        <p:tgtEl>
                                          <p:spTgt spid="4040"/>
                                        </p:tgtEl>
                                        <p:attrNameLst>
                                          <p:attrName>style.visibility</p:attrName>
                                        </p:attrNameLst>
                                      </p:cBhvr>
                                      <p:to>
                                        <p:strVal val="visible"/>
                                      </p:to>
                                    </p:set>
                                    <p:animEffect transition="in" filter="fade">
                                      <p:cBhvr>
                                        <p:cTn id="10" dur="500"/>
                                        <p:tgtEl>
                                          <p:spTgt spid="404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038"/>
                                        </p:tgtEl>
                                        <p:attrNameLst>
                                          <p:attrName>style.visibility</p:attrName>
                                        </p:attrNameLst>
                                      </p:cBhvr>
                                      <p:to>
                                        <p:strVal val="visible"/>
                                      </p:to>
                                    </p:set>
                                    <p:animEffect transition="in" filter="fade">
                                      <p:cBhvr>
                                        <p:cTn id="14" dur="500"/>
                                        <p:tgtEl>
                                          <p:spTgt spid="403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041"/>
                                        </p:tgtEl>
                                        <p:attrNameLst>
                                          <p:attrName>style.visibility</p:attrName>
                                        </p:attrNameLst>
                                      </p:cBhvr>
                                      <p:to>
                                        <p:strVal val="visible"/>
                                      </p:to>
                                    </p:set>
                                    <p:animEffect transition="in" filter="fade">
                                      <p:cBhvr>
                                        <p:cTn id="18" dur="1000"/>
                                        <p:tgtEl>
                                          <p:spTgt spid="4041"/>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4105"/>
                                        </p:tgtEl>
                                        <p:attrNameLst>
                                          <p:attrName>style.visibility</p:attrName>
                                        </p:attrNameLst>
                                      </p:cBhvr>
                                      <p:to>
                                        <p:strVal val="visible"/>
                                      </p:to>
                                    </p:set>
                                    <p:animEffect transition="in" filter="fade">
                                      <p:cBhvr>
                                        <p:cTn id="22" dur="5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18_Title and Content">
  <p:cSld name="18_Title and Content">
    <p:bg>
      <p:bgPr>
        <a:solidFill>
          <a:srgbClr val="C00000"/>
        </a:solidFill>
        <a:effectLst/>
      </p:bgPr>
    </p:bg>
    <p:spTree>
      <p:nvGrpSpPr>
        <p:cNvPr id="1" name="Shape 4106"/>
        <p:cNvGrpSpPr/>
        <p:nvPr/>
      </p:nvGrpSpPr>
      <p:grpSpPr>
        <a:xfrm>
          <a:off x="0" y="0"/>
          <a:ext cx="0" cy="0"/>
          <a:chOff x="0" y="0"/>
          <a:chExt cx="0" cy="0"/>
        </a:xfrm>
      </p:grpSpPr>
      <p:grpSp>
        <p:nvGrpSpPr>
          <p:cNvPr id="4107" name="Google Shape;4107;p48"/>
          <p:cNvGrpSpPr/>
          <p:nvPr/>
        </p:nvGrpSpPr>
        <p:grpSpPr>
          <a:xfrm>
            <a:off x="395894" y="219519"/>
            <a:ext cx="11613234" cy="6240131"/>
            <a:chOff x="395894" y="219519"/>
            <a:chExt cx="8518865" cy="4788281"/>
          </a:xfrm>
        </p:grpSpPr>
        <p:sp>
          <p:nvSpPr>
            <p:cNvPr id="4108" name="Google Shape;4108;p4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109" name="Google Shape;4109;p48"/>
            <p:cNvGrpSpPr/>
            <p:nvPr/>
          </p:nvGrpSpPr>
          <p:grpSpPr>
            <a:xfrm>
              <a:off x="8341543" y="2282008"/>
              <a:ext cx="569676" cy="380612"/>
              <a:chOff x="8341543" y="2282008"/>
              <a:chExt cx="569676" cy="380612"/>
            </a:xfrm>
          </p:grpSpPr>
          <p:sp>
            <p:nvSpPr>
              <p:cNvPr id="4110" name="Google Shape;4110;p4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11" name="Google Shape;4111;p4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112" name="Google Shape;4112;p4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113" name="Google Shape;4113;p48"/>
            <p:cNvGrpSpPr/>
            <p:nvPr/>
          </p:nvGrpSpPr>
          <p:grpSpPr>
            <a:xfrm>
              <a:off x="8341543" y="1721094"/>
              <a:ext cx="569676" cy="380612"/>
              <a:chOff x="8341543" y="1721094"/>
              <a:chExt cx="569676" cy="380612"/>
            </a:xfrm>
          </p:grpSpPr>
          <p:sp>
            <p:nvSpPr>
              <p:cNvPr id="4114" name="Google Shape;4114;p4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15" name="Google Shape;4115;p4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116" name="Google Shape;4116;p48"/>
            <p:cNvGrpSpPr/>
            <p:nvPr/>
          </p:nvGrpSpPr>
          <p:grpSpPr>
            <a:xfrm>
              <a:off x="8346273" y="1183592"/>
              <a:ext cx="568486" cy="388014"/>
              <a:chOff x="8346273" y="1183592"/>
              <a:chExt cx="568486" cy="388014"/>
            </a:xfrm>
          </p:grpSpPr>
          <p:sp>
            <p:nvSpPr>
              <p:cNvPr id="4117" name="Google Shape;4117;p4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18" name="Google Shape;4118;p4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119" name="Google Shape;4119;p48"/>
            <p:cNvGrpSpPr/>
            <p:nvPr/>
          </p:nvGrpSpPr>
          <p:grpSpPr>
            <a:xfrm>
              <a:off x="8341543" y="606635"/>
              <a:ext cx="569676" cy="388014"/>
              <a:chOff x="8341543" y="606635"/>
              <a:chExt cx="569676" cy="388014"/>
            </a:xfrm>
          </p:grpSpPr>
          <p:sp>
            <p:nvSpPr>
              <p:cNvPr id="4120" name="Google Shape;4120;p4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21" name="Google Shape;4121;p4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122" name="Google Shape;4122;p48"/>
            <p:cNvGrpSpPr/>
            <p:nvPr/>
          </p:nvGrpSpPr>
          <p:grpSpPr>
            <a:xfrm>
              <a:off x="8341543" y="2842933"/>
              <a:ext cx="569676" cy="380612"/>
              <a:chOff x="8341543" y="2282008"/>
              <a:chExt cx="569676" cy="380612"/>
            </a:xfrm>
          </p:grpSpPr>
          <p:sp>
            <p:nvSpPr>
              <p:cNvPr id="4123" name="Google Shape;4123;p4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24" name="Google Shape;4124;p4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125" name="Google Shape;4125;p48"/>
            <p:cNvGrpSpPr/>
            <p:nvPr/>
          </p:nvGrpSpPr>
          <p:grpSpPr>
            <a:xfrm>
              <a:off x="8341543" y="3403858"/>
              <a:ext cx="569676" cy="380612"/>
              <a:chOff x="8341543" y="2282008"/>
              <a:chExt cx="569676" cy="380612"/>
            </a:xfrm>
          </p:grpSpPr>
          <p:sp>
            <p:nvSpPr>
              <p:cNvPr id="4126" name="Google Shape;4126;p4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27" name="Google Shape;4127;p4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128" name="Google Shape;4128;p4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29" name="Google Shape;4129;p4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130" name="Google Shape;4130;p48"/>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1" name="Google Shape;4131;p48"/>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2" name="Google Shape;4132;p48"/>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3" name="Google Shape;4133;p48"/>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4" name="Google Shape;4134;p48"/>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5" name="Google Shape;4135;p48"/>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6" name="Google Shape;4136;p48"/>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7" name="Google Shape;4137;p48"/>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8" name="Google Shape;4138;p48"/>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9" name="Google Shape;4139;p48"/>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0" name="Google Shape;4140;p48"/>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1" name="Google Shape;4141;p48"/>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2" name="Google Shape;4142;p48"/>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3" name="Google Shape;4143;p48"/>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4" name="Google Shape;4144;p48"/>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5" name="Google Shape;4145;p48"/>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6" name="Google Shape;4146;p48"/>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7" name="Google Shape;4147;p48"/>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8" name="Google Shape;4148;p48"/>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9" name="Google Shape;4149;p48"/>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0" name="Google Shape;4150;p48"/>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1" name="Google Shape;4151;p48"/>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2" name="Google Shape;4152;p48"/>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3" name="Google Shape;4153;p48"/>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4" name="Google Shape;4154;p48"/>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5" name="Google Shape;4155;p48"/>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6" name="Google Shape;4156;p48"/>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7" name="Google Shape;4157;p48"/>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8" name="Google Shape;4158;p48"/>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9" name="Google Shape;4159;p48"/>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0" name="Google Shape;4160;p48"/>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1" name="Google Shape;4161;p48"/>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2" name="Google Shape;4162;p48"/>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3" name="Google Shape;4163;p48"/>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4" name="Google Shape;4164;p48"/>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5" name="Google Shape;4165;p48"/>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6" name="Google Shape;4166;p48"/>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7" name="Google Shape;4167;p48"/>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8" name="Google Shape;4168;p48"/>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9" name="Google Shape;4169;p48"/>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70" name="Google Shape;4170;p48"/>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71" name="Google Shape;4171;p48"/>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72" name="Google Shape;4172;p48"/>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73" name="Google Shape;4173;p48"/>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74" name="Google Shape;4174;p48"/>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75" name="Google Shape;4175;p48"/>
          <p:cNvSpPr/>
          <p:nvPr/>
        </p:nvSpPr>
        <p:spPr>
          <a:xfrm rot="126755">
            <a:off x="3091462" y="1090110"/>
            <a:ext cx="5550035" cy="4730758"/>
          </a:xfrm>
          <a:prstGeom prst="rect">
            <a:avLst/>
          </a:prstGeom>
          <a:solidFill>
            <a:srgbClr val="B6DD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76" name="Google Shape;4176;p48"/>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77" name="Google Shape;4177;p48"/>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178" name="Google Shape;4178;p48"/>
          <p:cNvGrpSpPr/>
          <p:nvPr/>
        </p:nvGrpSpPr>
        <p:grpSpPr>
          <a:xfrm>
            <a:off x="2204474" y="3950454"/>
            <a:ext cx="1973864" cy="2020086"/>
            <a:chOff x="2718975" y="493050"/>
            <a:chExt cx="2013175" cy="2066600"/>
          </a:xfrm>
        </p:grpSpPr>
        <p:sp>
          <p:nvSpPr>
            <p:cNvPr id="4179" name="Google Shape;4179;p48"/>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0" name="Google Shape;4180;p48"/>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1" name="Google Shape;4181;p48"/>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2" name="Google Shape;4182;p48"/>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3" name="Google Shape;4183;p48"/>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4" name="Google Shape;4184;p48"/>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5" name="Google Shape;4185;p48"/>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6" name="Google Shape;4186;p48"/>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7" name="Google Shape;4187;p48"/>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8" name="Google Shape;4188;p48"/>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9" name="Google Shape;4189;p48"/>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0" name="Google Shape;4190;p48"/>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1" name="Google Shape;4191;p48"/>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2" name="Google Shape;4192;p48"/>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3" name="Google Shape;4193;p48"/>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4" name="Google Shape;4194;p48"/>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5" name="Google Shape;4195;p48"/>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6" name="Google Shape;4196;p48"/>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7" name="Google Shape;4197;p48"/>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8" name="Google Shape;4198;p48"/>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9" name="Google Shape;4199;p48"/>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0" name="Google Shape;4200;p48"/>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1" name="Google Shape;4201;p48"/>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2" name="Google Shape;4202;p48"/>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3" name="Google Shape;4203;p48"/>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4" name="Google Shape;4204;p48"/>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5" name="Google Shape;4205;p48"/>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6" name="Google Shape;4206;p48"/>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7" name="Google Shape;4207;p48"/>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8" name="Google Shape;4208;p48"/>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9" name="Google Shape;4209;p48"/>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0" name="Google Shape;4210;p48"/>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1" name="Google Shape;4211;p48"/>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2" name="Google Shape;4212;p48"/>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3" name="Google Shape;4213;p48"/>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4" name="Google Shape;4214;p48"/>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5" name="Google Shape;4215;p48"/>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6" name="Google Shape;4216;p48"/>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7" name="Google Shape;4217;p48"/>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8" name="Google Shape;4218;p48"/>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9" name="Google Shape;4219;p48"/>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0" name="Google Shape;4220;p48"/>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1" name="Google Shape;4221;p48"/>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2" name="Google Shape;4222;p48"/>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3" name="Google Shape;4223;p48"/>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4" name="Google Shape;4224;p48"/>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5" name="Google Shape;4225;p48"/>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6" name="Google Shape;4226;p48"/>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7" name="Google Shape;4227;p48"/>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8" name="Google Shape;4228;p48"/>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9" name="Google Shape;4229;p48"/>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0" name="Google Shape;4230;p48"/>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1" name="Google Shape;4231;p48"/>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2" name="Google Shape;4232;p48"/>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3" name="Google Shape;4233;p48"/>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4" name="Google Shape;4234;p48"/>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5" name="Google Shape;4235;p48"/>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6" name="Google Shape;4236;p48"/>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7" name="Google Shape;4237;p48"/>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8" name="Google Shape;4238;p48"/>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9" name="Google Shape;4239;p48"/>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40" name="Google Shape;4240;p48"/>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41" name="Google Shape;4241;p48"/>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242" name="Google Shape;4242;p48"/>
          <p:cNvGrpSpPr/>
          <p:nvPr/>
        </p:nvGrpSpPr>
        <p:grpSpPr>
          <a:xfrm>
            <a:off x="1030175" y="1581350"/>
            <a:ext cx="444275" cy="398525"/>
            <a:chOff x="2495125" y="2142250"/>
            <a:chExt cx="444275" cy="398525"/>
          </a:xfrm>
        </p:grpSpPr>
        <p:sp>
          <p:nvSpPr>
            <p:cNvPr id="4243" name="Google Shape;4243;p4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44" name="Google Shape;4244;p4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245" name="Google Shape;4245;p48"/>
          <p:cNvGrpSpPr/>
          <p:nvPr/>
        </p:nvGrpSpPr>
        <p:grpSpPr>
          <a:xfrm>
            <a:off x="10561107" y="5038641"/>
            <a:ext cx="291375" cy="281375"/>
            <a:chOff x="3243875" y="2372825"/>
            <a:chExt cx="291375" cy="281375"/>
          </a:xfrm>
        </p:grpSpPr>
        <p:sp>
          <p:nvSpPr>
            <p:cNvPr id="4246" name="Google Shape;4246;p4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47" name="Google Shape;4247;p4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48" name="Google Shape;4248;p4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49" name="Google Shape;4249;p4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50" name="Google Shape;4250;p4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51" name="Google Shape;4251;p4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52" name="Google Shape;4252;p4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53" name="Google Shape;4253;p4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54" name="Google Shape;4254;p4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55" name="Google Shape;4255;p4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256" name="Google Shape;4256;p48"/>
          <p:cNvGrpSpPr/>
          <p:nvPr/>
        </p:nvGrpSpPr>
        <p:grpSpPr>
          <a:xfrm>
            <a:off x="10778557" y="714860"/>
            <a:ext cx="166675" cy="168575"/>
            <a:chOff x="4954425" y="2036375"/>
            <a:chExt cx="166675" cy="168575"/>
          </a:xfrm>
        </p:grpSpPr>
        <p:sp>
          <p:nvSpPr>
            <p:cNvPr id="4257" name="Google Shape;4257;p4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58" name="Google Shape;4258;p4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259" name="Google Shape;4259;p48"/>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60" name="Google Shape;4260;p48"/>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261" name="Google Shape;4261;p48"/>
          <p:cNvGrpSpPr/>
          <p:nvPr/>
        </p:nvGrpSpPr>
        <p:grpSpPr>
          <a:xfrm>
            <a:off x="1274794" y="5541495"/>
            <a:ext cx="166675" cy="168575"/>
            <a:chOff x="4954425" y="2036375"/>
            <a:chExt cx="166675" cy="168575"/>
          </a:xfrm>
        </p:grpSpPr>
        <p:sp>
          <p:nvSpPr>
            <p:cNvPr id="4262" name="Google Shape;4262;p4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63" name="Google Shape;4263;p4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264" name="Google Shape;4264;p48"/>
          <p:cNvSpPr txBox="1"/>
          <p:nvPr/>
        </p:nvSpPr>
        <p:spPr>
          <a:xfrm>
            <a:off x="3781444" y="1468551"/>
            <a:ext cx="4514832"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002060"/>
                </a:solidFill>
                <a:effectLst/>
                <a:uLnTx/>
                <a:uFillTx/>
                <a:latin typeface="Cookie"/>
                <a:ea typeface="Cookie"/>
                <a:cs typeface="Cookie"/>
                <a:sym typeface="Cookie"/>
              </a:rPr>
              <a:t>LUYỆN TẬP</a:t>
            </a:r>
            <a:endParaRPr kumimoji="0" sz="11500" b="0" i="0" u="none" strike="noStrike" kern="0" cap="none" spc="0" normalizeH="0" baseline="0" noProof="0">
              <a:ln>
                <a:noFill/>
              </a:ln>
              <a:solidFill>
                <a:srgbClr val="002060"/>
              </a:solidFill>
              <a:effectLst/>
              <a:uLnTx/>
              <a:uFillTx/>
              <a:latin typeface="Cookie"/>
              <a:ea typeface="Cookie"/>
              <a:cs typeface="Cookie"/>
              <a:sym typeface="Cookie"/>
            </a:endParaRPr>
          </a:p>
        </p:txBody>
      </p:sp>
    </p:spTree>
    <p:extLst>
      <p:ext uri="{BB962C8B-B14F-4D97-AF65-F5344CB8AC3E}">
        <p14:creationId xmlns:p14="http://schemas.microsoft.com/office/powerpoint/2010/main" val="417516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76"/>
                                        </p:tgtEl>
                                        <p:attrNameLst>
                                          <p:attrName>style.visibility</p:attrName>
                                        </p:attrNameLst>
                                      </p:cBhvr>
                                      <p:to>
                                        <p:strVal val="visible"/>
                                      </p:to>
                                    </p:set>
                                    <p:animEffect transition="in" filter="fade">
                                      <p:cBhvr>
                                        <p:cTn id="7" dur="500"/>
                                        <p:tgtEl>
                                          <p:spTgt spid="4176"/>
                                        </p:tgtEl>
                                      </p:cBhvr>
                                    </p:animEffect>
                                  </p:childTnLst>
                                </p:cTn>
                              </p:par>
                              <p:par>
                                <p:cTn id="8" presetID="10" presetClass="entr" presetSubtype="0" fill="hold" nodeType="withEffect">
                                  <p:stCondLst>
                                    <p:cond delay="0"/>
                                  </p:stCondLst>
                                  <p:childTnLst>
                                    <p:set>
                                      <p:cBhvr>
                                        <p:cTn id="9" dur="1" fill="hold">
                                          <p:stCondLst>
                                            <p:cond delay="0"/>
                                          </p:stCondLst>
                                        </p:cTn>
                                        <p:tgtEl>
                                          <p:spTgt spid="4177"/>
                                        </p:tgtEl>
                                        <p:attrNameLst>
                                          <p:attrName>style.visibility</p:attrName>
                                        </p:attrNameLst>
                                      </p:cBhvr>
                                      <p:to>
                                        <p:strVal val="visible"/>
                                      </p:to>
                                    </p:set>
                                    <p:animEffect transition="in" filter="fade">
                                      <p:cBhvr>
                                        <p:cTn id="10" dur="500"/>
                                        <p:tgtEl>
                                          <p:spTgt spid="417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175"/>
                                        </p:tgtEl>
                                        <p:attrNameLst>
                                          <p:attrName>style.visibility</p:attrName>
                                        </p:attrNameLst>
                                      </p:cBhvr>
                                      <p:to>
                                        <p:strVal val="visible"/>
                                      </p:to>
                                    </p:set>
                                    <p:animEffect transition="in" filter="fade">
                                      <p:cBhvr>
                                        <p:cTn id="14" dur="500"/>
                                        <p:tgtEl>
                                          <p:spTgt spid="417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178"/>
                                        </p:tgtEl>
                                        <p:attrNameLst>
                                          <p:attrName>style.visibility</p:attrName>
                                        </p:attrNameLst>
                                      </p:cBhvr>
                                      <p:to>
                                        <p:strVal val="visible"/>
                                      </p:to>
                                    </p:set>
                                    <p:animEffect transition="in" filter="fade">
                                      <p:cBhvr>
                                        <p:cTn id="18" dur="1000"/>
                                        <p:tgtEl>
                                          <p:spTgt spid="4178"/>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4264"/>
                                        </p:tgtEl>
                                        <p:attrNameLst>
                                          <p:attrName>style.visibility</p:attrName>
                                        </p:attrNameLst>
                                      </p:cBhvr>
                                      <p:to>
                                        <p:strVal val="visible"/>
                                      </p:to>
                                    </p:set>
                                    <p:animEffect transition="in" filter="fade">
                                      <p:cBhvr>
                                        <p:cTn id="22" dur="500"/>
                                        <p:tgtEl>
                                          <p:spTgt spid="4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19_Title and Content">
  <p:cSld name="19_Title and Content">
    <p:bg>
      <p:bgPr>
        <a:solidFill>
          <a:srgbClr val="C00000"/>
        </a:solidFill>
        <a:effectLst/>
      </p:bgPr>
    </p:bg>
    <p:spTree>
      <p:nvGrpSpPr>
        <p:cNvPr id="1" name="Shape 4265"/>
        <p:cNvGrpSpPr/>
        <p:nvPr/>
      </p:nvGrpSpPr>
      <p:grpSpPr>
        <a:xfrm>
          <a:off x="0" y="0"/>
          <a:ext cx="0" cy="0"/>
          <a:chOff x="0" y="0"/>
          <a:chExt cx="0" cy="0"/>
        </a:xfrm>
      </p:grpSpPr>
      <p:grpSp>
        <p:nvGrpSpPr>
          <p:cNvPr id="4266" name="Google Shape;4266;p49"/>
          <p:cNvGrpSpPr/>
          <p:nvPr/>
        </p:nvGrpSpPr>
        <p:grpSpPr>
          <a:xfrm>
            <a:off x="395894" y="219519"/>
            <a:ext cx="11613234" cy="6240131"/>
            <a:chOff x="395894" y="219519"/>
            <a:chExt cx="8518865" cy="4788281"/>
          </a:xfrm>
        </p:grpSpPr>
        <p:sp>
          <p:nvSpPr>
            <p:cNvPr id="4267" name="Google Shape;4267;p4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268" name="Google Shape;4268;p49"/>
            <p:cNvGrpSpPr/>
            <p:nvPr/>
          </p:nvGrpSpPr>
          <p:grpSpPr>
            <a:xfrm>
              <a:off x="8341543" y="2282008"/>
              <a:ext cx="569676" cy="380612"/>
              <a:chOff x="8341543" y="2282008"/>
              <a:chExt cx="569676" cy="380612"/>
            </a:xfrm>
          </p:grpSpPr>
          <p:sp>
            <p:nvSpPr>
              <p:cNvPr id="4269" name="Google Shape;4269;p4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70" name="Google Shape;4270;p4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271" name="Google Shape;4271;p4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272" name="Google Shape;4272;p49"/>
            <p:cNvGrpSpPr/>
            <p:nvPr/>
          </p:nvGrpSpPr>
          <p:grpSpPr>
            <a:xfrm>
              <a:off x="8341543" y="1721094"/>
              <a:ext cx="569676" cy="380612"/>
              <a:chOff x="8341543" y="1721094"/>
              <a:chExt cx="569676" cy="380612"/>
            </a:xfrm>
          </p:grpSpPr>
          <p:sp>
            <p:nvSpPr>
              <p:cNvPr id="4273" name="Google Shape;4273;p4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74" name="Google Shape;4274;p4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275" name="Google Shape;4275;p49"/>
            <p:cNvGrpSpPr/>
            <p:nvPr/>
          </p:nvGrpSpPr>
          <p:grpSpPr>
            <a:xfrm>
              <a:off x="8346273" y="1183592"/>
              <a:ext cx="568486" cy="388014"/>
              <a:chOff x="8346273" y="1183592"/>
              <a:chExt cx="568486" cy="388014"/>
            </a:xfrm>
          </p:grpSpPr>
          <p:sp>
            <p:nvSpPr>
              <p:cNvPr id="4276" name="Google Shape;4276;p4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77" name="Google Shape;4277;p4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278" name="Google Shape;4278;p49"/>
            <p:cNvGrpSpPr/>
            <p:nvPr/>
          </p:nvGrpSpPr>
          <p:grpSpPr>
            <a:xfrm>
              <a:off x="8341543" y="606635"/>
              <a:ext cx="569676" cy="388014"/>
              <a:chOff x="8341543" y="606635"/>
              <a:chExt cx="569676" cy="388014"/>
            </a:xfrm>
          </p:grpSpPr>
          <p:sp>
            <p:nvSpPr>
              <p:cNvPr id="4279" name="Google Shape;4279;p4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80" name="Google Shape;4280;p4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281" name="Google Shape;4281;p49"/>
            <p:cNvGrpSpPr/>
            <p:nvPr/>
          </p:nvGrpSpPr>
          <p:grpSpPr>
            <a:xfrm>
              <a:off x="8341543" y="2842933"/>
              <a:ext cx="569676" cy="380612"/>
              <a:chOff x="8341543" y="2282008"/>
              <a:chExt cx="569676" cy="380612"/>
            </a:xfrm>
          </p:grpSpPr>
          <p:sp>
            <p:nvSpPr>
              <p:cNvPr id="4282" name="Google Shape;4282;p4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83" name="Google Shape;4283;p4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284" name="Google Shape;4284;p49"/>
            <p:cNvGrpSpPr/>
            <p:nvPr/>
          </p:nvGrpSpPr>
          <p:grpSpPr>
            <a:xfrm>
              <a:off x="8341543" y="3403858"/>
              <a:ext cx="569676" cy="380612"/>
              <a:chOff x="8341543" y="2282008"/>
              <a:chExt cx="569676" cy="380612"/>
            </a:xfrm>
          </p:grpSpPr>
          <p:sp>
            <p:nvSpPr>
              <p:cNvPr id="4285" name="Google Shape;4285;p4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86" name="Google Shape;4286;p4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287" name="Google Shape;4287;p4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88" name="Google Shape;4288;p4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289" name="Google Shape;4289;p49"/>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0" name="Google Shape;4290;p49"/>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1" name="Google Shape;4291;p49"/>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2" name="Google Shape;4292;p49"/>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3" name="Google Shape;4293;p49"/>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4" name="Google Shape;4294;p49"/>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5" name="Google Shape;4295;p49"/>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6" name="Google Shape;4296;p49"/>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7" name="Google Shape;4297;p49"/>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8" name="Google Shape;4298;p49"/>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9" name="Google Shape;4299;p49"/>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0" name="Google Shape;4300;p49"/>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1" name="Google Shape;4301;p49"/>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2" name="Google Shape;4302;p49"/>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3" name="Google Shape;4303;p49"/>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4" name="Google Shape;4304;p49"/>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5" name="Google Shape;4305;p49"/>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6" name="Google Shape;4306;p49"/>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7" name="Google Shape;4307;p49"/>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8" name="Google Shape;4308;p49"/>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9" name="Google Shape;4309;p49"/>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0" name="Google Shape;4310;p49"/>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1" name="Google Shape;4311;p49"/>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2" name="Google Shape;4312;p49"/>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3" name="Google Shape;4313;p49"/>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4" name="Google Shape;4314;p49"/>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5" name="Google Shape;4315;p49"/>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6" name="Google Shape;4316;p49"/>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7" name="Google Shape;4317;p49"/>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8" name="Google Shape;4318;p49"/>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9" name="Google Shape;4319;p49"/>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0" name="Google Shape;4320;p49"/>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1" name="Google Shape;4321;p49"/>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2" name="Google Shape;4322;p49"/>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3" name="Google Shape;4323;p49"/>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4" name="Google Shape;4324;p49"/>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5" name="Google Shape;4325;p49"/>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6" name="Google Shape;4326;p49"/>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7" name="Google Shape;4327;p49"/>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8" name="Google Shape;4328;p49"/>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9" name="Google Shape;4329;p49"/>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30" name="Google Shape;4330;p49"/>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31" name="Google Shape;4331;p49"/>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32" name="Google Shape;4332;p49"/>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33" name="Google Shape;4333;p49"/>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26438957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800" b="0" i="0" u="none" strike="noStrike" kern="1200" cap="none" spc="0" normalizeH="0" baseline="0" noProof="0" smtClean="0">
                <a:ln>
                  <a:noFill/>
                </a:ln>
                <a:solidFill>
                  <a:prstClr val="black"/>
                </a:solidFill>
                <a:effectLst/>
                <a:uLnTx/>
                <a:uFillTx/>
                <a:latin typeface="Arial"/>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800" b="0" i="0" u="none" strike="noStrike" kern="1200" cap="none" spc="0" normalizeH="0" baseline="0" noProof="0">
              <a:ln>
                <a:noFill/>
              </a:ln>
              <a:solidFill>
                <a:prstClr val="black"/>
              </a:solidFill>
              <a:effectLst/>
              <a:uLnTx/>
              <a:uFillTx/>
              <a:latin typeface="Arial"/>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800" b="0" i="0" u="none" strike="noStrike" kern="1200" cap="none" spc="0" normalizeH="0" baseline="0" noProof="0" smtClean="0">
                <a:ln>
                  <a:noFill/>
                </a:ln>
                <a:solidFill>
                  <a:prstClr val="black"/>
                </a:solidFill>
                <a:effectLst/>
                <a:uLnTx/>
                <a:uFillTx/>
                <a:latin typeface="Arial"/>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宋体" panose="02010600030101010101" pitchFamily="2" charset="-122"/>
              <a:cs typeface="Arial"/>
              <a:sym typeface="Arial"/>
            </a:endParaRPr>
          </a:p>
        </p:txBody>
      </p:sp>
    </p:spTree>
    <p:extLst>
      <p:ext uri="{BB962C8B-B14F-4D97-AF65-F5344CB8AC3E}">
        <p14:creationId xmlns:p14="http://schemas.microsoft.com/office/powerpoint/2010/main" val="325741783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120230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835075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96085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22051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88085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007318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1739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885077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1903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2500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9591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716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030320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319967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666595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66451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9188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7288713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096913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985954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827039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2123786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266807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659879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7536622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9595201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408825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7034796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639660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9833040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8154055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1713922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6001824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12365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3/4/2024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878861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1571958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7387475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0779409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1745814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7737252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8903645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4192416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4219070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44918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16714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3/4/2024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809970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040438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385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50514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01975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477875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22981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68016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36311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058966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55724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3/4/2024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692446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53918423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91140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13776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37853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16584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149165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50234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66448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06673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3260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848783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30686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90453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35774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46585717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93255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20553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49823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55715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71801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13169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50324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10805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66408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40626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62734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1690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44765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19558007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145121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91870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2564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26" Type="http://schemas.openxmlformats.org/officeDocument/2006/relationships/slideLayout" Target="../slideLayouts/slideLayout187.xml"/><Relationship Id="rId3" Type="http://schemas.openxmlformats.org/officeDocument/2006/relationships/slideLayout" Target="../slideLayouts/slideLayout164.xml"/><Relationship Id="rId21" Type="http://schemas.openxmlformats.org/officeDocument/2006/relationships/slideLayout" Target="../slideLayouts/slideLayout182.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5" Type="http://schemas.openxmlformats.org/officeDocument/2006/relationships/slideLayout" Target="../slideLayouts/slideLayout186.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slideLayout" Target="../slideLayouts/slideLayout181.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24" Type="http://schemas.openxmlformats.org/officeDocument/2006/relationships/slideLayout" Target="../slideLayouts/slideLayout185.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23" Type="http://schemas.openxmlformats.org/officeDocument/2006/relationships/slideLayout" Target="../slideLayouts/slideLayout184.xml"/><Relationship Id="rId10" Type="http://schemas.openxmlformats.org/officeDocument/2006/relationships/slideLayout" Target="../slideLayouts/slideLayout171.xml"/><Relationship Id="rId19" Type="http://schemas.openxmlformats.org/officeDocument/2006/relationships/slideLayout" Target="../slideLayouts/slideLayout180.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 Id="rId22" Type="http://schemas.openxmlformats.org/officeDocument/2006/relationships/slideLayout" Target="../slideLayouts/slideLayout183.xml"/><Relationship Id="rId27"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3/4/2024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07399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5837543"/>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4159717"/>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6781082"/>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71136571"/>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2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ookie"/>
              <a:buNone/>
              <a:defRPr sz="4400" b="0" i="0" u="none" strike="noStrike" cap="none">
                <a:solidFill>
                  <a:schemeClr val="dk1"/>
                </a:solidFill>
                <a:latin typeface="Cookie"/>
                <a:ea typeface="Cookie"/>
                <a:cs typeface="Cookie"/>
                <a:sym typeface="Cooki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2"/>
          <p:cNvSpPr/>
          <p:nvPr/>
        </p:nvSpPr>
        <p:spPr>
          <a:xfrm>
            <a:off x="9762629" y="6492875"/>
            <a:ext cx="1612942" cy="21544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FeistyForwarders_0968120672</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51413381"/>
      </p:ext>
    </p:extLst>
  </p:cSld>
  <p:clrMap bg1="lt1" tx1="dk1" bg2="dk2" tx2="lt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 id="2147484038" r:id="rId16"/>
    <p:sldLayoutId id="2147484039" r:id="rId17"/>
    <p:sldLayoutId id="2147484040" r:id="rId18"/>
    <p:sldLayoutId id="2147484041" r:id="rId19"/>
    <p:sldLayoutId id="2147484042" r:id="rId20"/>
    <p:sldLayoutId id="2147484043" r:id="rId21"/>
    <p:sldLayoutId id="2147484044" r:id="rId22"/>
    <p:sldLayoutId id="2147484045" r:id="rId23"/>
    <p:sldLayoutId id="2147484046" r:id="rId24"/>
    <p:sldLayoutId id="2147484047" r:id="rId25"/>
    <p:sldLayoutId id="214748404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2024/3/4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18388304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3643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150694060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694132177"/>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34471695"/>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5001842"/>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6707220"/>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8362687"/>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 id="214748395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87.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5.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85.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5.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98.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4.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1.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11" Type="http://schemas.openxmlformats.org/officeDocument/2006/relationships/image" Target="../media/image14.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audio" Target="../media/media2.mp3"/><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mp3"/><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5.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2.mp3"/><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mp3"/><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5.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2.mp3"/><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mp3"/><Relationship Id="rId7" Type="http://schemas.openxmlformats.org/officeDocument/2006/relationships/image" Target="../media/image17.png"/><Relationship Id="rId12" Type="http://schemas.openxmlformats.org/officeDocument/2006/relationships/image" Target="../media/image18.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5.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2.mp3"/><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31977" y="-23184"/>
            <a:ext cx="15782925" cy="7308382"/>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589" y="1583179"/>
            <a:ext cx="8809795" cy="1935747"/>
          </a:xfrm>
          <a:prstGeom prst="rect">
            <a:avLst/>
          </a:prstGeom>
        </p:spPr>
      </p:pic>
      <p:pic>
        <p:nvPicPr>
          <p:cNvPr id="9" name="Picture 158" descr="200712419435657_1"/>
          <p:cNvPicPr>
            <a:picLocks noChangeAspect="1" noChangeArrowheads="1" noCrop="1"/>
          </p:cNvPicPr>
          <p:nvPr/>
        </p:nvPicPr>
        <p:blipFill>
          <a:blip r:embed="rId4"/>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749348" y="272604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095050" y="729288"/>
            <a:ext cx="7604967" cy="1569660"/>
          </a:xfrm>
          <a:prstGeom prst="rect">
            <a:avLst/>
          </a:prstGeom>
          <a:noFill/>
        </p:spPr>
        <p:txBody>
          <a:bodyPr wrap="none" rtlCol="0">
            <a:spAutoFit/>
          </a:bodyPr>
          <a:lstStyle/>
          <a:p>
            <a:pPr marL="457200" marR="0" lvl="1" indent="0" algn="ctr" defTabSz="457200" rtl="0" eaLnBrk="1" fontAlgn="base"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Chào</a:t>
            </a:r>
            <a:r>
              <a:rPr kumimoji="0" lang="en-US" altLang="zh-CN" sz="4800" b="1" i="1"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 </a:t>
            </a:r>
            <a:r>
              <a:rPr kumimoji="0" lang="en-US" altLang="zh-CN" sz="4800" b="1" i="1"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mừng</a:t>
            </a:r>
            <a:r>
              <a:rPr kumimoji="0" lang="en-US" altLang="zh-CN" sz="4800" b="1" i="1"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 </a:t>
            </a:r>
            <a:r>
              <a:rPr kumimoji="0" lang="en-US" altLang="zh-CN" sz="4800" b="1" i="1"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các</a:t>
            </a:r>
            <a:r>
              <a:rPr kumimoji="0" lang="en-US" altLang="zh-CN" sz="4800" b="1" i="1"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 </a:t>
            </a:r>
            <a:r>
              <a:rPr kumimoji="0" lang="en-US" altLang="zh-CN" sz="4800" b="1" i="1"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em</a:t>
            </a:r>
            <a:r>
              <a:rPr kumimoji="0" lang="en-US" altLang="zh-CN" sz="4800" b="1" i="1"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 </a:t>
            </a:r>
          </a:p>
          <a:p>
            <a:pPr marL="457200" marR="0" lvl="1" indent="0" algn="ctr" defTabSz="457200" rtl="0" eaLnBrk="1" fontAlgn="base"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đến</a:t>
            </a:r>
            <a:r>
              <a:rPr kumimoji="0" lang="en-US" altLang="zh-CN" sz="4800" b="1" i="1"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 </a:t>
            </a:r>
            <a:r>
              <a:rPr kumimoji="0" lang="en-US" altLang="zh-CN" sz="4800" b="1" i="1"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với</a:t>
            </a:r>
            <a:r>
              <a:rPr kumimoji="0" lang="en-US" altLang="zh-CN" sz="4800" b="1" i="1"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 </a:t>
            </a:r>
            <a:r>
              <a:rPr kumimoji="0" lang="en-US" altLang="zh-CN" sz="4800" b="1" i="1"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tiết</a:t>
            </a:r>
            <a:r>
              <a:rPr kumimoji="0" lang="en-US" altLang="zh-CN" sz="4800" b="1" i="1"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 </a:t>
            </a:r>
            <a:r>
              <a:rPr kumimoji="0" lang="en-US" altLang="zh-CN" sz="4800" b="1" i="1" u="none" strike="noStrike" kern="1200" cap="none" spc="0" normalizeH="0" baseline="0" noProof="0" dirty="0" err="1"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Nói</a:t>
            </a:r>
            <a:r>
              <a:rPr kumimoji="0" lang="en-US" altLang="zh-CN" sz="4800" b="1" i="1" u="none" strike="noStrike" kern="1200" cap="none" spc="0" normalizeH="0" noProof="0" dirty="0"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 </a:t>
            </a:r>
            <a:r>
              <a:rPr kumimoji="0" lang="en-US" altLang="zh-CN" sz="4800" b="1" i="1" u="none" strike="noStrike" kern="1200" cap="none" spc="0" normalizeH="0" noProof="0" dirty="0" err="1"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và</a:t>
            </a:r>
            <a:r>
              <a:rPr kumimoji="0" lang="en-US" altLang="zh-CN" sz="4800" b="1" i="1" u="none" strike="noStrike" kern="1200" cap="none" spc="0" normalizeH="0" noProof="0" dirty="0"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 </a:t>
            </a:r>
            <a:r>
              <a:rPr kumimoji="0" lang="en-US" altLang="zh-CN" sz="4800" b="1" i="1" u="none" strike="noStrike" kern="1200" cap="none" spc="0" normalizeH="0" noProof="0" dirty="0" err="1"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nghe</a:t>
            </a:r>
            <a:endParaRPr kumimoji="0" lang="en-US" altLang="zh-CN" sz="4800" b="1" i="1"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endParaRPr>
          </a:p>
        </p:txBody>
      </p:sp>
    </p:spTree>
    <p:extLst>
      <p:ext uri="{BB962C8B-B14F-4D97-AF65-F5344CB8AC3E}">
        <p14:creationId xmlns:p14="http://schemas.microsoft.com/office/powerpoint/2010/main" val="3495732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42" presetClass="entr" presetSubtype="0" fill="hold" nodeType="withEffect">
                                  <p:stCondLst>
                                    <p:cond delay="156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31" dur="4500" fill="hold"/>
                                        <p:tgtEl>
                                          <p:spTgt spid="15"/>
                                        </p:tgtEl>
                                        <p:attrNameLst>
                                          <p:attrName>ppt_x</p:attrName>
                                          <p:attrName>ppt_y</p:attrName>
                                        </p:attrNameLst>
                                      </p:cBhvr>
                                      <p:rCtr x="53819" y="-39321"/>
                                    </p:animMotion>
                                  </p:childTnLst>
                                </p:cTn>
                              </p:par>
                              <p:par>
                                <p:cTn id="32"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33" dur="4500" fill="hold"/>
                                        <p:tgtEl>
                                          <p:spTgt spid="16"/>
                                        </p:tgtEl>
                                        <p:attrNameLst>
                                          <p:attrName>ppt_x</p:attrName>
                                          <p:attrName>ppt_y</p:attrName>
                                        </p:attrNameLst>
                                      </p:cBhvr>
                                      <p:rCtr x="53819" y="-39321"/>
                                    </p:animMotion>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a:xfrm>
            <a:off x="115993" y="-77738"/>
            <a:ext cx="9911073" cy="1325563"/>
          </a:xfrm>
        </p:spPr>
        <p:txBody>
          <a:bodyPr>
            <a:normAutofit/>
          </a:bodyPr>
          <a:lstStyle/>
          <a:p>
            <a:r>
              <a:rPr lang="en-US" sz="3200" dirty="0" smtClean="0"/>
              <a:t>1. </a:t>
            </a:r>
            <a:r>
              <a:rPr lang="en-US" sz="3200" dirty="0" err="1" smtClean="0"/>
              <a:t>Dựa</a:t>
            </a:r>
            <a:r>
              <a:rPr lang="en-US" sz="3200" dirty="0" smtClean="0"/>
              <a:t> </a:t>
            </a:r>
            <a:r>
              <a:rPr lang="en-US" sz="3200" dirty="0" err="1" smtClean="0"/>
              <a:t>vào</a:t>
            </a:r>
            <a:r>
              <a:rPr lang="en-US" sz="3200" dirty="0" smtClean="0"/>
              <a:t> </a:t>
            </a:r>
            <a:r>
              <a:rPr lang="en-US" sz="3200" dirty="0" err="1" smtClean="0"/>
              <a:t>câu</a:t>
            </a:r>
            <a:r>
              <a:rPr lang="en-US" sz="3200" dirty="0" smtClean="0"/>
              <a:t> </a:t>
            </a:r>
            <a:r>
              <a:rPr lang="en-US" sz="3200" dirty="0" err="1" smtClean="0"/>
              <a:t>hỏi</a:t>
            </a:r>
            <a:r>
              <a:rPr lang="en-US" sz="3200" dirty="0" smtClean="0"/>
              <a:t> </a:t>
            </a:r>
            <a:r>
              <a:rPr lang="en-US" sz="3200" dirty="0" err="1" smtClean="0"/>
              <a:t>gợi</a:t>
            </a:r>
            <a:r>
              <a:rPr lang="en-US" sz="3200" dirty="0" smtClean="0"/>
              <a:t> ý, </a:t>
            </a:r>
            <a:r>
              <a:rPr lang="en-US" sz="3200" dirty="0" err="1" smtClean="0"/>
              <a:t>đoán</a:t>
            </a:r>
            <a:r>
              <a:rPr lang="en-US" sz="3200" dirty="0" smtClean="0"/>
              <a:t> </a:t>
            </a:r>
            <a:r>
              <a:rPr lang="en-US" sz="3200" dirty="0" err="1" smtClean="0"/>
              <a:t>nội</a:t>
            </a:r>
            <a:r>
              <a:rPr lang="en-US" sz="3200" dirty="0" smtClean="0"/>
              <a:t> dung </a:t>
            </a:r>
            <a:r>
              <a:rPr lang="en-US" sz="3200" dirty="0" err="1" smtClean="0"/>
              <a:t>từng</a:t>
            </a:r>
            <a:r>
              <a:rPr lang="en-US" sz="3200" dirty="0" smtClean="0"/>
              <a:t> </a:t>
            </a:r>
            <a:r>
              <a:rPr lang="en-US" sz="3200" dirty="0" err="1" smtClean="0"/>
              <a:t>tranh</a:t>
            </a:r>
            <a:r>
              <a:rPr lang="en-US" sz="3200" dirty="0" smtClean="0"/>
              <a:t>?</a:t>
            </a:r>
            <a:endParaRPr lang="en-US" sz="3200" dirty="0"/>
          </a:p>
        </p:txBody>
      </p:sp>
      <p:sp>
        <p:nvSpPr>
          <p:cNvPr id="17" name="Rectangle 16"/>
          <p:cNvSpPr/>
          <p:nvPr/>
        </p:nvSpPr>
        <p:spPr>
          <a:xfrm>
            <a:off x="2289459" y="804214"/>
            <a:ext cx="2183540"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Rectangle 18"/>
          <p:cNvSpPr/>
          <p:nvPr/>
        </p:nvSpPr>
        <p:spPr>
          <a:xfrm>
            <a:off x="4836861" y="802100"/>
            <a:ext cx="2477267"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Oval Callout 13"/>
          <p:cNvSpPr/>
          <p:nvPr/>
        </p:nvSpPr>
        <p:spPr>
          <a:xfrm>
            <a:off x="10067365" y="136189"/>
            <a:ext cx="2124635" cy="731897"/>
          </a:xfrm>
          <a:prstGeom prst="wedgeEllipseCallout">
            <a:avLst>
              <a:gd name="adj1" fmla="val -35390"/>
              <a:gd name="adj2" fmla="val 790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Quan</a:t>
            </a:r>
            <a:r>
              <a:rPr lang="en-US" dirty="0" smtClean="0"/>
              <a:t> </a:t>
            </a:r>
            <a:r>
              <a:rPr lang="en-US" dirty="0" err="1" smtClean="0"/>
              <a:t>sát</a:t>
            </a:r>
            <a:r>
              <a:rPr lang="en-US" dirty="0" smtClean="0"/>
              <a:t> </a:t>
            </a:r>
            <a:r>
              <a:rPr lang="en-US" dirty="0" err="1" smtClean="0"/>
              <a:t>tranh</a:t>
            </a:r>
            <a:endParaRPr lang="en-US" dirty="0"/>
          </a:p>
        </p:txBody>
      </p:sp>
      <p:sp>
        <p:nvSpPr>
          <p:cNvPr id="4" name="Oval Callout 3"/>
          <p:cNvSpPr/>
          <p:nvPr/>
        </p:nvSpPr>
        <p:spPr>
          <a:xfrm>
            <a:off x="10067364" y="121365"/>
            <a:ext cx="2124635" cy="761544"/>
          </a:xfrm>
          <a:prstGeom prst="wedgeEllipseCallout">
            <a:avLst>
              <a:gd name="adj1" fmla="val -34124"/>
              <a:gd name="adj2" fmla="val 677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Đọc</a:t>
            </a:r>
            <a:r>
              <a:rPr lang="en-US" dirty="0" smtClean="0"/>
              <a:t> </a:t>
            </a:r>
            <a:r>
              <a:rPr lang="en-US" dirty="0" err="1" smtClean="0"/>
              <a:t>câu</a:t>
            </a:r>
            <a:r>
              <a:rPr lang="en-US" dirty="0" smtClean="0"/>
              <a:t> </a:t>
            </a:r>
            <a:r>
              <a:rPr lang="en-US" dirty="0" err="1" smtClean="0"/>
              <a:t>hỏi</a:t>
            </a:r>
            <a:r>
              <a:rPr lang="en-US" dirty="0" smtClean="0"/>
              <a:t> </a:t>
            </a:r>
            <a:r>
              <a:rPr lang="en-US" dirty="0" err="1" smtClean="0"/>
              <a:t>gợi</a:t>
            </a:r>
            <a:r>
              <a:rPr lang="en-US" dirty="0" smtClean="0"/>
              <a:t> ý</a:t>
            </a:r>
            <a:endParaRPr lang="en-US" dirty="0"/>
          </a:p>
        </p:txBody>
      </p:sp>
      <p:sp>
        <p:nvSpPr>
          <p:cNvPr id="9" name="Oval 8"/>
          <p:cNvSpPr/>
          <p:nvPr/>
        </p:nvSpPr>
        <p:spPr>
          <a:xfrm>
            <a:off x="10067364" y="136189"/>
            <a:ext cx="2118732" cy="7184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Bài</a:t>
            </a:r>
            <a:r>
              <a:rPr lang="en-US" dirty="0" smtClean="0"/>
              <a:t> </a:t>
            </a:r>
            <a:r>
              <a:rPr lang="en-US" dirty="0" err="1" smtClean="0"/>
              <a:t>yêu</a:t>
            </a:r>
            <a:r>
              <a:rPr lang="en-US" dirty="0" smtClean="0"/>
              <a:t> </a:t>
            </a:r>
            <a:r>
              <a:rPr lang="en-US" dirty="0" err="1" smtClean="0"/>
              <a:t>cầu</a:t>
            </a:r>
            <a:r>
              <a:rPr lang="en-US" dirty="0" smtClean="0"/>
              <a:t> </a:t>
            </a:r>
            <a:r>
              <a:rPr lang="en-US" dirty="0" err="1" smtClean="0"/>
              <a:t>gì</a:t>
            </a:r>
            <a:r>
              <a:rPr lang="en-US" dirty="0" smtClean="0"/>
              <a:t>?</a:t>
            </a:r>
            <a:endParaRPr lang="vi-VN" dirty="0"/>
          </a:p>
        </p:txBody>
      </p:sp>
      <p:pic>
        <p:nvPicPr>
          <p:cNvPr id="3074" name="Picture 2" descr="https://img.loigiaihay.com/picture/question_lgh/2021_51/1623839416-c7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925" y="882910"/>
            <a:ext cx="9824757" cy="5717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36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9" grpId="0" animBg="1"/>
      <p:bldP spid="14" grpId="0" animBg="1"/>
      <p:bldP spid="4"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t>2. Nghe kể câu chuyện</a:t>
            </a:r>
            <a:r>
              <a:rPr lang="vi-VN" altLang="en-US" b="1" dirty="0">
                <a:solidFill>
                  <a:srgbClr val="FFFF00"/>
                </a:solidFill>
                <a:latin typeface="HP001 4 hàng" panose="020B0603050302020204" pitchFamily="34" charset="0"/>
              </a:rPr>
              <a:t> </a:t>
            </a:r>
            <a:r>
              <a:rPr lang="vi-VN" altLang="en-US" b="1" dirty="0">
                <a:solidFill>
                  <a:srgbClr val="FF0000"/>
                </a:solidFill>
                <a:latin typeface="HP001 4 hàng" panose="020B0603050302020204" pitchFamily="34" charset="0"/>
              </a:rPr>
              <a:t>Hạt giống nhỏ</a:t>
            </a:r>
            <a:r>
              <a:rPr lang="vi-VN" altLang="en-US" b="1" dirty="0">
                <a:solidFill>
                  <a:srgbClr val="FFFF00"/>
                </a:solidFill>
                <a:latin typeface="HP001 4 hàng" panose="020B0603050302020204" pitchFamily="34" charset="0"/>
              </a:rPr>
              <a:t>. </a:t>
            </a:r>
            <a:endParaRPr lang="vi-VN" dirty="0"/>
          </a:p>
        </p:txBody>
      </p:sp>
      <p:sp>
        <p:nvSpPr>
          <p:cNvPr id="5" name="5-Point Star 4"/>
          <p:cNvSpPr/>
          <p:nvPr/>
        </p:nvSpPr>
        <p:spPr>
          <a:xfrm>
            <a:off x="383458" y="3879669"/>
            <a:ext cx="11808542" cy="2140108"/>
          </a:xfrm>
          <a:prstGeom prst="star5">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Lớp lắng nghe</a:t>
            </a:r>
            <a:endParaRPr kumimoji="0" lang="vi-VN" sz="4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3" name="TextBox 2"/>
          <p:cNvSpPr txBox="1"/>
          <p:nvPr/>
        </p:nvSpPr>
        <p:spPr>
          <a:xfrm>
            <a:off x="1084217" y="1690688"/>
            <a:ext cx="10567852" cy="2062103"/>
          </a:xfrm>
          <a:prstGeom prst="rect">
            <a:avLst/>
          </a:prstGeom>
          <a:noFill/>
        </p:spPr>
        <p:txBody>
          <a:bodyPr wrap="square" rtlCol="0">
            <a:spAutoFit/>
          </a:bodyPr>
          <a:lstStyle/>
          <a:p>
            <a:r>
              <a:rPr lang="vi-VN" sz="3200" dirty="0" smtClean="0">
                <a:solidFill>
                  <a:srgbClr val="FF0000"/>
                </a:solidFill>
              </a:rPr>
              <a:t>Câu chuyện kể về hạt giống nhỏ nảy mầm, lớn lên thành cây cao, to khỏe mạnh giữa quả đồi vắng. Để biết làm thế nào quả đồi có nhiều cây xanh chúng ta cùng lắng nghe câu chuyện nhé.</a:t>
            </a:r>
            <a:endParaRPr lang="vi-VN" sz="3200" dirty="0">
              <a:solidFill>
                <a:srgbClr val="FF0000"/>
              </a:solidFill>
            </a:endParaRPr>
          </a:p>
        </p:txBody>
      </p:sp>
    </p:spTree>
    <p:extLst>
      <p:ext uri="{BB962C8B-B14F-4D97-AF65-F5344CB8AC3E}">
        <p14:creationId xmlns:p14="http://schemas.microsoft.com/office/powerpoint/2010/main" val="20791102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925" y="2328863"/>
            <a:ext cx="4357688"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a:grpSpLocks/>
          </p:cNvGrpSpPr>
          <p:nvPr/>
        </p:nvGrpSpPr>
        <p:grpSpPr bwMode="auto">
          <a:xfrm>
            <a:off x="334963" y="146050"/>
            <a:ext cx="10737850" cy="6378575"/>
            <a:chOff x="2118480" y="1316166"/>
            <a:chExt cx="2114008" cy="6036229"/>
          </a:xfrm>
        </p:grpSpPr>
        <p:sp>
          <p:nvSpPr>
            <p:cNvPr id="16" name="15"/>
            <p:cNvSpPr/>
            <p:nvPr/>
          </p:nvSpPr>
          <p:spPr>
            <a:xfrm>
              <a:off x="2118480" y="1316166"/>
              <a:ext cx="2114008" cy="603622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194427" y="1747637"/>
              <a:ext cx="2038061" cy="1834925"/>
            </a:xfrm>
            <a:prstGeom prst="rect">
              <a:avLst/>
            </a:prstGeom>
            <a:noFill/>
          </p:spPr>
          <p:txBody>
            <a:bodyPr>
              <a:spAutoFit/>
            </a:bodyPr>
            <a:lstStyle/>
            <a:p>
              <a:pPr marL="0" marR="0" lvl="1" indent="0" defTabSz="1219200" rtl="0" eaLnBrk="1" fontAlgn="auto" latinLnBrk="0" hangingPunct="1">
                <a:lnSpc>
                  <a:spcPct val="100000"/>
                </a:lnSpc>
                <a:spcBef>
                  <a:spcPts val="0"/>
                </a:spcBef>
                <a:spcAft>
                  <a:spcPts val="0"/>
                </a:spcAft>
                <a:buClrTx/>
                <a:buSzTx/>
                <a:buFontTx/>
                <a:buNone/>
                <a:tabLst/>
                <a:defRPr/>
              </a:pPr>
              <a:r>
                <a:rPr kumimoji="0" lang="vi-VN" altLang="zh-CN" sz="6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Arial Rounded MT Bold" panose="020F0704030504030204" pitchFamily="34" charset="0"/>
                </a:rPr>
                <a:t>      </a:t>
              </a:r>
              <a:r>
                <a:rPr kumimoji="0" lang="vi-VN" altLang="zh-CN" sz="54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Arial Rounded MT Bold" panose="020F0704030504030204" pitchFamily="34" charset="0"/>
                </a:rPr>
                <a:t>Luyện tập- Thực </a:t>
              </a:r>
              <a:r>
                <a:rPr kumimoji="0" lang="vi-VN" altLang="zh-CN" sz="5400" b="0" i="0" u="none" strike="noStrike" kern="1200" cap="none" spc="300" normalizeH="0" baseline="0" noProof="0" dirty="0" smtClean="0">
                  <a:ln>
                    <a:noFill/>
                  </a:ln>
                  <a:solidFill>
                    <a:srgbClr val="FFFFFF"/>
                  </a:solidFill>
                  <a:effectLst/>
                  <a:uLnTx/>
                  <a:uFillTx/>
                  <a:latin typeface="Times New Roman" panose="02020603050405020304" pitchFamily="18" charset="0"/>
                  <a:ea typeface="Microsoft YaHei" panose="020B0503020204020204" charset="-122"/>
                  <a:cs typeface="Arial Rounded MT Bold" panose="020F0704030504030204" pitchFamily="34" charset="0"/>
                </a:rPr>
                <a:t>hành</a:t>
              </a:r>
              <a:endParaRPr kumimoji="0" lang="en-US" altLang="zh-CN" sz="6000" b="0" i="0" u="none" strike="noStrike" kern="1200" cap="none" spc="300" normalizeH="0" baseline="0" noProof="0" dirty="0" smtClean="0">
                <a:ln>
                  <a:noFill/>
                </a:ln>
                <a:solidFill>
                  <a:srgbClr val="FFFFFF"/>
                </a:solidFill>
                <a:effectLst/>
                <a:uLnTx/>
                <a:uFillTx/>
                <a:latin typeface="Times New Roman" panose="02020603050405020304" pitchFamily="18" charset="0"/>
                <a:ea typeface="Microsoft YaHei" panose="020B0503020204020204" charset="-122"/>
                <a:cs typeface="Arial Rounded MT Bold" panose="020F0704030504030204" pitchFamily="34" charset="0"/>
              </a:endParaRPr>
            </a:p>
            <a:p>
              <a:pPr marL="0" marR="0" lvl="1" indent="0" defTabSz="1219200" rtl="0" eaLnBrk="1" fontAlgn="auto" latinLnBrk="0" hangingPunct="1">
                <a:lnSpc>
                  <a:spcPct val="100000"/>
                </a:lnSpc>
                <a:spcBef>
                  <a:spcPts val="0"/>
                </a:spcBef>
                <a:spcAft>
                  <a:spcPts val="0"/>
                </a:spcAft>
                <a:buClrTx/>
                <a:buSzTx/>
                <a:buFontTx/>
                <a:buNone/>
                <a:tabLst/>
                <a:defRPr/>
              </a:pPr>
              <a:r>
                <a:rPr kumimoji="0" lang="vi-VN" altLang="zh-CN" sz="6000" b="0" i="0" u="none" strike="noStrike" kern="1200" cap="none" spc="300" normalizeH="0" baseline="0" noProof="0" dirty="0" smtClean="0">
                  <a:ln>
                    <a:noFill/>
                  </a:ln>
                  <a:solidFill>
                    <a:srgbClr val="FFFFFF"/>
                  </a:solidFill>
                  <a:effectLst/>
                  <a:uLnTx/>
                  <a:uFillTx/>
                  <a:latin typeface="Times New Roman" panose="02020603050405020304" pitchFamily="18" charset="0"/>
                  <a:ea typeface="Microsoft YaHei" panose="020B0503020204020204" charset="-122"/>
                  <a:cs typeface="Arial Rounded MT Bold" panose="020F0704030504030204" pitchFamily="34" charset="0"/>
                </a:rPr>
                <a:t> </a:t>
              </a:r>
              <a:r>
                <a:rPr kumimoji="0" lang="en-US" altLang="zh-CN" sz="6000" b="0" i="0" u="none" strike="noStrike" kern="1200" cap="none" spc="300" normalizeH="0" baseline="0" noProof="0" dirty="0" smtClean="0">
                  <a:ln>
                    <a:noFill/>
                  </a:ln>
                  <a:solidFill>
                    <a:srgbClr val="FFFFFF"/>
                  </a:solidFill>
                  <a:effectLst/>
                  <a:uLnTx/>
                  <a:uFillTx/>
                  <a:latin typeface="Times New Roman" panose="02020603050405020304" pitchFamily="18" charset="0"/>
                  <a:ea typeface="Microsoft YaHei" panose="020B0503020204020204" charset="-122"/>
                  <a:cs typeface="Arial Rounded MT Bold" panose="020F0704030504030204" pitchFamily="34" charset="0"/>
                </a:rPr>
                <a:t>  </a:t>
              </a:r>
              <a:r>
                <a:rPr kumimoji="0" lang="en-US" altLang="zh-CN" sz="5400" b="0" i="0" u="none" strike="noStrike" kern="1200" cap="none" spc="300" normalizeH="0" baseline="0" noProof="0" dirty="0" smtClean="0">
                  <a:ln>
                    <a:noFill/>
                  </a:ln>
                  <a:solidFill>
                    <a:srgbClr val="FFFFFF"/>
                  </a:solidFill>
                  <a:effectLst/>
                  <a:uLnTx/>
                  <a:uFillTx/>
                  <a:latin typeface="Times New Roman" panose="02020603050405020304" pitchFamily="18" charset="0"/>
                  <a:ea typeface="Microsoft YaHei" panose="020B0503020204020204" charset="-122"/>
                  <a:cs typeface="Arial Rounded MT Bold" panose="020F0704030504030204" pitchFamily="34" charset="0"/>
                </a:rPr>
                <a:t>Tập</a:t>
              </a:r>
              <a:r>
                <a:rPr kumimoji="0" lang="en-US" altLang="zh-CN" sz="5400" b="0" i="0" u="none" strike="noStrike" kern="1200" cap="none" spc="300" normalizeH="0" noProof="0" dirty="0" smtClean="0">
                  <a:ln>
                    <a:noFill/>
                  </a:ln>
                  <a:solidFill>
                    <a:srgbClr val="FFFFFF"/>
                  </a:solidFill>
                  <a:effectLst/>
                  <a:uLnTx/>
                  <a:uFillTx/>
                  <a:latin typeface="Times New Roman" panose="02020603050405020304" pitchFamily="18" charset="0"/>
                  <a:ea typeface="Microsoft YaHei" panose="020B0503020204020204" charset="-122"/>
                  <a:cs typeface="Arial Rounded MT Bold" panose="020F0704030504030204" pitchFamily="34" charset="0"/>
                </a:rPr>
                <a:t> kể chuyện theo tranh</a:t>
              </a:r>
              <a:endParaRPr kumimoji="0" lang="zh-CN" altLang="en-US" sz="5400" b="0" i="0" u="none" strike="noStrike" kern="1200" cap="none" spc="300" normalizeH="0" baseline="0" noProof="0" dirty="0">
                <a:ln>
                  <a:noFill/>
                </a:ln>
                <a:solidFill>
                  <a:srgbClr val="FFFFFF"/>
                </a:solidFill>
                <a:effectLst/>
                <a:uLnTx/>
                <a:uFillTx/>
                <a:latin typeface="Calibri Light" panose="020F0302020204030204"/>
                <a:ea typeface="Microsoft YaHei" panose="020B0503020204020204" charset="-122"/>
                <a:cs typeface="Arial Rounded MT Bold" panose="020F0704030504030204" pitchFamily="34" charset="0"/>
              </a:endParaRPr>
            </a:p>
          </p:txBody>
        </p:sp>
      </p:grpSp>
    </p:spTree>
    <p:extLst>
      <p:ext uri="{BB962C8B-B14F-4D97-AF65-F5344CB8AC3E}">
        <p14:creationId xmlns:p14="http://schemas.microsoft.com/office/powerpoint/2010/main" val="247372663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0242" name="Picture 2" descr="https://img.loigiaihay.com/picture/question_lgh/2021_51/1623839416-c7en.jpg"/>
          <p:cNvPicPr>
            <a:picLocks noChangeAspect="1" noChangeArrowheads="1"/>
          </p:cNvPicPr>
          <p:nvPr/>
        </p:nvPicPr>
        <p:blipFill rotWithShape="1">
          <a:blip r:embed="rId2">
            <a:extLst>
              <a:ext uri="{28A0092B-C50C-407E-A947-70E740481C1C}">
                <a14:useLocalDpi xmlns:a14="http://schemas.microsoft.com/office/drawing/2010/main" val="0"/>
              </a:ext>
            </a:extLst>
          </a:blip>
          <a:srcRect r="51936" b="51512"/>
          <a:stretch/>
        </p:blipFill>
        <p:spPr bwMode="auto">
          <a:xfrm>
            <a:off x="838200" y="230188"/>
            <a:ext cx="10160726" cy="6379617"/>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p:cNvSpPr/>
          <p:nvPr/>
        </p:nvSpPr>
        <p:spPr>
          <a:xfrm>
            <a:off x="9091612" y="1690688"/>
            <a:ext cx="3100388" cy="1067595"/>
          </a:xfrm>
          <a:prstGeom prst="cloudCallout">
            <a:avLst>
              <a:gd name="adj1" fmla="val -89106"/>
              <a:gd name="adj2" fmla="val 35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smtClean="0">
                <a:solidFill>
                  <a:srgbClr val="FF0000"/>
                </a:solidFill>
                <a:latin typeface="Arial" panose="020B0604020202020204" pitchFamily="34" charset="0"/>
              </a:rPr>
              <a:t>Quan</a:t>
            </a:r>
            <a:r>
              <a:rPr lang="en-US" sz="3200" b="1" dirty="0" smtClean="0">
                <a:solidFill>
                  <a:srgbClr val="FF0000"/>
                </a:solidFill>
                <a:latin typeface="Arial" panose="020B0604020202020204" pitchFamily="34" charset="0"/>
              </a:rPr>
              <a:t> </a:t>
            </a:r>
            <a:r>
              <a:rPr lang="en-US" sz="3200" b="1" dirty="0" err="1" smtClean="0">
                <a:solidFill>
                  <a:srgbClr val="FF0000"/>
                </a:solidFill>
                <a:latin typeface="Arial" panose="020B0604020202020204" pitchFamily="34" charset="0"/>
              </a:rPr>
              <a:t>sát</a:t>
            </a:r>
            <a:r>
              <a:rPr lang="en-US" sz="3200" b="1" dirty="0" smtClean="0">
                <a:solidFill>
                  <a:srgbClr val="FF0000"/>
                </a:solidFill>
                <a:latin typeface="Arial" panose="020B0604020202020204" pitchFamily="34" charset="0"/>
              </a:rPr>
              <a:t> t</a:t>
            </a:r>
            <a:r>
              <a:rPr kumimoji="0" lang="vi-VN" sz="32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ranh </a:t>
            </a:r>
            <a:r>
              <a:rPr kumimoji="0" lang="en-US" sz="32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1</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80835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p:cNvSpPr/>
          <p:nvPr/>
        </p:nvSpPr>
        <p:spPr>
          <a:xfrm>
            <a:off x="5447720" y="399719"/>
            <a:ext cx="1214221" cy="2773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6661941" y="64491"/>
            <a:ext cx="5530059" cy="1384995"/>
          </a:xfrm>
          <a:prstGeom prst="rect">
            <a:avLst/>
          </a:prstGeom>
          <a:solidFill>
            <a:schemeClr val="accent1">
              <a:lumMod val="40000"/>
              <a:lumOff val="60000"/>
            </a:schemeClr>
          </a:solidFill>
        </p:spPr>
        <p:txBody>
          <a:bodyPr wrap="square" rtlCol="0">
            <a:spAutoFit/>
          </a:bodyPr>
          <a:lstStyle/>
          <a:p>
            <a:pPr lvl="0"/>
            <a:r>
              <a:rPr lang="vi-VN" sz="2800" b="1" dirty="0"/>
              <a:t>Lúc đầu hạt giống nhỏ nằm ngủ </a:t>
            </a:r>
            <a:r>
              <a:rPr lang="vi-VN" sz="2800" b="1" dirty="0" smtClean="0"/>
              <a:t>ở</a:t>
            </a:r>
            <a:r>
              <a:rPr lang="en-US" sz="2800" b="1" dirty="0" smtClean="0"/>
              <a:t> </a:t>
            </a:r>
            <a:r>
              <a:rPr lang="vi-VN" sz="2800" b="1" dirty="0" smtClean="0"/>
              <a:t>trong lòng đất ấm trên một đồi cao</a:t>
            </a:r>
            <a:r>
              <a:rPr lang="en-US" sz="2800" dirty="0" smtClean="0"/>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7" name="TextBox 6"/>
          <p:cNvSpPr txBox="1"/>
          <p:nvPr/>
        </p:nvSpPr>
        <p:spPr>
          <a:xfrm>
            <a:off x="6539133" y="1937895"/>
            <a:ext cx="5509175" cy="1077218"/>
          </a:xfrm>
          <a:prstGeom prst="rect">
            <a:avLst/>
          </a:prstGeom>
          <a:solidFill>
            <a:schemeClr val="accent2">
              <a:lumMod val="20000"/>
              <a:lumOff val="80000"/>
            </a:schemeClr>
          </a:solidFill>
        </p:spPr>
        <p:txBody>
          <a:bodyPr wrap="square" rtlCol="0">
            <a:spAutoFit/>
          </a:bodyPr>
          <a:lstStyle/>
          <a:p>
            <a:pPr lvl="0">
              <a:defRPr/>
            </a:pPr>
            <a:r>
              <a:rPr lang="vi-VN" sz="3200">
                <a:solidFill>
                  <a:prstClr val="black"/>
                </a:solidFill>
                <a:latin typeface="Times New Roman" panose="02020603050405020304" pitchFamily="18" charset="0"/>
                <a:cs typeface="Times New Roman" panose="02020603050405020304" pitchFamily="18" charset="0"/>
              </a:rPr>
              <a:t>Nh</a:t>
            </a:r>
            <a:r>
              <a:rPr lang="vi-VN" sz="3200" smtClean="0">
                <a:solidFill>
                  <a:prstClr val="black"/>
                </a:solidFill>
                <a:latin typeface="Times New Roman" panose="02020603050405020304" pitchFamily="18" charset="0"/>
                <a:cs typeface="Times New Roman" panose="02020603050405020304" pitchFamily="18" charset="0"/>
              </a:rPr>
              <a:t>ờ vào cô mây tưới nước mát, ông mặt trời chiếu nắng ấm </a:t>
            </a:r>
            <a:r>
              <a:rPr lang="en-US" sz="3200" dirty="0" smtClean="0">
                <a:solidFill>
                  <a:prstClr val="black"/>
                </a:solidFill>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0" y="64491"/>
            <a:ext cx="5641725" cy="1077218"/>
          </a:xfrm>
          <a:prstGeom prst="rect">
            <a:avLst/>
          </a:prstGeom>
          <a:solidFill>
            <a:schemeClr val="bg2"/>
          </a:solidFill>
        </p:spPr>
        <p:txBody>
          <a:bodyPr wrap="square" rtlCol="0">
            <a:spAutoFit/>
          </a:bodyPr>
          <a:lstStyle/>
          <a:p>
            <a:pPr lvl="0"/>
            <a:r>
              <a:rPr lang="vi-VN" sz="3200" b="1" dirty="0" smtClean="0"/>
              <a:t>Lúc đầu hạt giống nhỏ nằm ngủ ở đâu</a:t>
            </a:r>
            <a:r>
              <a:rPr lang="en-US" sz="3200" b="1" dirty="0" smtClean="0"/>
              <a:t>?</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ndParaRPr>
          </a:p>
        </p:txBody>
      </p:sp>
      <p:sp>
        <p:nvSpPr>
          <p:cNvPr id="11" name="Right Arrow 10"/>
          <p:cNvSpPr/>
          <p:nvPr/>
        </p:nvSpPr>
        <p:spPr>
          <a:xfrm>
            <a:off x="5479197" y="1902574"/>
            <a:ext cx="1184931" cy="1482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0" y="1476937"/>
            <a:ext cx="5641725" cy="954107"/>
          </a:xfrm>
          <a:prstGeom prst="rect">
            <a:avLst/>
          </a:prstGeom>
          <a:solidFill>
            <a:schemeClr val="accent4">
              <a:lumMod val="40000"/>
              <a:lumOff val="60000"/>
            </a:schemeClr>
          </a:solidFill>
        </p:spPr>
        <p:txBody>
          <a:bodyPr wrap="square" rtlCol="0">
            <a:spAutoFit/>
          </a:bodyPr>
          <a:lstStyle/>
          <a:p>
            <a:pPr lvl="0"/>
            <a:r>
              <a:rPr lang="vi-VN" sz="2800" b="1" dirty="0" smtClean="0"/>
              <a:t>Nhờ đâu mà hạt giống nhú lên 1 cái chồi non tươi xinh xắn?</a:t>
            </a:r>
            <a:endParaRPr kumimoji="0" lang="vi-VN" sz="2800" b="0" i="0" u="none" strike="noStrike" kern="1200" cap="none" spc="0" normalizeH="0" baseline="0" noProof="0" dirty="0">
              <a:ln>
                <a:noFill/>
              </a:ln>
              <a:solidFill>
                <a:srgbClr val="FF0000"/>
              </a:solidFill>
              <a:effectLst/>
              <a:uLnTx/>
              <a:uFillTx/>
              <a:latin typeface="Arial" panose="020B0604020202020204" pitchFamily="34" charset="0"/>
            </a:endParaRPr>
          </a:p>
        </p:txBody>
      </p:sp>
      <p:sp>
        <p:nvSpPr>
          <p:cNvPr id="18" name="Cloud Callout 17"/>
          <p:cNvSpPr/>
          <p:nvPr/>
        </p:nvSpPr>
        <p:spPr>
          <a:xfrm>
            <a:off x="7766277" y="4993571"/>
            <a:ext cx="3671887" cy="1067595"/>
          </a:xfrm>
          <a:prstGeom prst="cloudCallout">
            <a:avLst>
              <a:gd name="adj1" fmla="val -5582"/>
              <a:gd name="adj2" fmla="val -1786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Calibri"/>
                <a:ea typeface="+mn-ea"/>
                <a:cs typeface="+mn-cs"/>
              </a:rPr>
              <a:t>Kể</a:t>
            </a:r>
            <a:r>
              <a:rPr kumimoji="0" lang="en-US" sz="3200" b="1" i="0" u="none" strike="noStrike" kern="1200" cap="none" spc="0" normalizeH="0" baseline="0" noProof="0" dirty="0" smtClean="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Calibri"/>
                <a:ea typeface="+mn-ea"/>
                <a:cs typeface="+mn-cs"/>
              </a:rPr>
              <a:t>lại</a:t>
            </a:r>
            <a:r>
              <a:rPr kumimoji="0" lang="en-US" sz="3200" b="1" i="0" u="none" strike="noStrike" kern="1200" cap="none" spc="0" normalizeH="0" baseline="0" noProof="0" dirty="0" smtClean="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Calibri"/>
                <a:ea typeface="+mn-ea"/>
                <a:cs typeface="+mn-cs"/>
              </a:rPr>
              <a:t>đoạn</a:t>
            </a:r>
            <a:r>
              <a:rPr kumimoji="0" lang="en-US" sz="3200" b="1" i="0" u="none" strike="noStrike" kern="1200" cap="none" spc="0" normalizeH="0" baseline="0" noProof="0" dirty="0" smtClean="0">
                <a:ln>
                  <a:noFill/>
                </a:ln>
                <a:solidFill>
                  <a:srgbClr val="FF0000"/>
                </a:solidFill>
                <a:effectLst/>
                <a:uLnTx/>
                <a:uFillTx/>
                <a:latin typeface="Calibri"/>
                <a:ea typeface="+mn-ea"/>
                <a:cs typeface="+mn-cs"/>
              </a:rPr>
              <a:t> 1</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11266" name="Picture 2" descr="https://img.loigiaihay.com/picture/question_lgh/2021_51/1623839416-c7en.jpg"/>
          <p:cNvPicPr>
            <a:picLocks noChangeAspect="1" noChangeArrowheads="1"/>
          </p:cNvPicPr>
          <p:nvPr/>
        </p:nvPicPr>
        <p:blipFill rotWithShape="1">
          <a:blip r:embed="rId3">
            <a:extLst>
              <a:ext uri="{28A0092B-C50C-407E-A947-70E740481C1C}">
                <a14:useLocalDpi xmlns:a14="http://schemas.microsoft.com/office/drawing/2010/main" val="0"/>
              </a:ext>
            </a:extLst>
          </a:blip>
          <a:srcRect r="52014" b="51497"/>
          <a:stretch/>
        </p:blipFill>
        <p:spPr bwMode="auto">
          <a:xfrm>
            <a:off x="116526" y="2766272"/>
            <a:ext cx="5974991" cy="3682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22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500"/>
                            </p:stCondLst>
                            <p:childTnLst>
                              <p:par>
                                <p:cTn id="34" presetID="2" presetClass="entr" presetSubtype="4"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7" grpId="0" animBg="1"/>
      <p:bldP spid="3" grpId="0" animBg="1"/>
      <p:bldP spid="11" grpId="0" animBg="1"/>
      <p:bldP spid="12"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srcRect l="50226" b="50482"/>
          <a:stretch/>
        </p:blipFill>
        <p:spPr>
          <a:xfrm>
            <a:off x="1317812" y="147918"/>
            <a:ext cx="10690412" cy="6494930"/>
          </a:xfrm>
          <a:prstGeom prst="rect">
            <a:avLst/>
          </a:prstGeom>
        </p:spPr>
      </p:pic>
      <p:sp>
        <p:nvSpPr>
          <p:cNvPr id="5" name="Cloud Callout 4"/>
          <p:cNvSpPr/>
          <p:nvPr/>
        </p:nvSpPr>
        <p:spPr>
          <a:xfrm>
            <a:off x="9091612" y="3161506"/>
            <a:ext cx="3100388" cy="1067595"/>
          </a:xfrm>
          <a:prstGeom prst="cloudCallout">
            <a:avLst>
              <a:gd name="adj1" fmla="val -67854"/>
              <a:gd name="adj2" fmla="val -70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mn-cs"/>
              </a:rPr>
              <a:t>Quan</a:t>
            </a:r>
            <a:r>
              <a:rPr kumimoji="0" lang="en-US" sz="32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mn-cs"/>
              </a:rPr>
              <a:t>sát</a:t>
            </a:r>
            <a:r>
              <a:rPr kumimoji="0" lang="en-US" sz="32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 t</a:t>
            </a:r>
            <a:r>
              <a:rPr kumimoji="0" lang="vi-VN" sz="32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ranh </a:t>
            </a:r>
            <a:r>
              <a:rPr kumimoji="0" lang="en-US" sz="32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2</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79815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p:cNvSpPr/>
          <p:nvPr/>
        </p:nvSpPr>
        <p:spPr>
          <a:xfrm>
            <a:off x="5468604" y="935387"/>
            <a:ext cx="1214221" cy="167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6672382" y="514248"/>
            <a:ext cx="5530059" cy="954107"/>
          </a:xfrm>
          <a:prstGeom prst="rect">
            <a:avLst/>
          </a:prstGeom>
          <a:solidFill>
            <a:schemeClr val="accent1">
              <a:lumMod val="40000"/>
              <a:lumOff val="60000"/>
            </a:schemeClr>
          </a:solidFill>
        </p:spPr>
        <p:txBody>
          <a:bodyPr wrap="square" rtlCol="0">
            <a:spAutoFit/>
          </a:bodyPr>
          <a:lstStyle/>
          <a:p>
            <a:pPr lvl="0"/>
            <a:r>
              <a:rPr kumimoji="0" lang="vi-VN"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Sống 1 mình trên đồi rộng cây cảm thấy rất buồn chán.</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TextBox 6"/>
          <p:cNvSpPr txBox="1"/>
          <p:nvPr/>
        </p:nvSpPr>
        <p:spPr>
          <a:xfrm>
            <a:off x="6693266" y="2023628"/>
            <a:ext cx="5509175" cy="1815882"/>
          </a:xfrm>
          <a:prstGeom prst="rect">
            <a:avLst/>
          </a:prstGeom>
          <a:solidFill>
            <a:schemeClr val="accent2">
              <a:lumMod val="20000"/>
              <a:lumOff val="80000"/>
            </a:schemeClr>
          </a:solidFill>
        </p:spPr>
        <p:txBody>
          <a:bodyPr wrap="square" rtlCol="0">
            <a:spAutoFit/>
          </a:bodyPr>
          <a:lstStyle/>
          <a:p>
            <a:pPr lvl="0"/>
            <a:r>
              <a:rPr lang="vi-VN" sz="2800" dirty="0" smtClean="0">
                <a:latin typeface="Arial" panose="020B0604020202020204" pitchFamily="34" charset="0"/>
              </a:rPr>
              <a:t>Cây mơ ước có các bạn cây khác cùng sống bên cạnh</a:t>
            </a:r>
            <a:r>
              <a:rPr lang="en-US" sz="2800" dirty="0" smtClean="0">
                <a:latin typeface="Arial" panose="020B0604020202020204" pitchFamily="34" charset="0"/>
              </a:rPr>
              <a:t>. </a:t>
            </a:r>
            <a:r>
              <a:rPr lang="vi-VN" sz="2800" dirty="0" smtClean="0">
                <a:latin typeface="Arial" panose="020B0604020202020204" pitchFamily="34" charset="0"/>
              </a:rPr>
              <a:t>Cô mây, chị gió, ông mặt trời đã giúp cây.</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Box 2"/>
          <p:cNvSpPr txBox="1"/>
          <p:nvPr/>
        </p:nvSpPr>
        <p:spPr>
          <a:xfrm>
            <a:off x="47324" y="298803"/>
            <a:ext cx="5641725" cy="1384995"/>
          </a:xfrm>
          <a:prstGeom prst="rect">
            <a:avLst/>
          </a:prstGeom>
          <a:solidFill>
            <a:schemeClr val="bg2"/>
          </a:solidFill>
        </p:spPr>
        <p:txBody>
          <a:bodyPr wrap="square" rtlCol="0">
            <a:spAutoFit/>
          </a:bodyPr>
          <a:lstStyle/>
          <a:p>
            <a:pPr lvl="0"/>
            <a:r>
              <a:rPr lang="vi-VN" sz="2800" b="1" dirty="0" smtClean="0"/>
              <a:t>Chẳng bao lâu cây non đã trở thành cây to, cao , khỏe</a:t>
            </a:r>
            <a:r>
              <a:rPr lang="en-US" sz="2800" b="1" dirty="0" smtClean="0"/>
              <a:t> . </a:t>
            </a:r>
            <a:r>
              <a:rPr lang="vi-VN" sz="2800" b="1" dirty="0" smtClean="0"/>
              <a:t>Cây cảm thấy thế nào</a:t>
            </a:r>
            <a:r>
              <a:rPr lang="en-US" sz="2800" b="1" dirty="0" smtClean="0"/>
              <a:t>?</a:t>
            </a:r>
            <a:endPar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1" name="Right Arrow 10"/>
          <p:cNvSpPr/>
          <p:nvPr/>
        </p:nvSpPr>
        <p:spPr>
          <a:xfrm>
            <a:off x="5487451" y="2555927"/>
            <a:ext cx="1184931" cy="1482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47324" y="2350488"/>
            <a:ext cx="5641725"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400" dirty="0" smtClean="0">
                <a:solidFill>
                  <a:srgbClr val="FF0000"/>
                </a:solidFill>
                <a:latin typeface="Arial" panose="020B0604020202020204" pitchFamily="34" charset="0"/>
              </a:rPr>
              <a:t>Cây mơ ước điều gì</a:t>
            </a:r>
            <a:r>
              <a:rPr kumimoji="0" lang="en-US" sz="2400" b="0" i="0" u="none" strike="noStrike" kern="1200" cap="none" spc="0" normalizeH="0" noProof="0" dirty="0" smtClean="0">
                <a:ln>
                  <a:noFill/>
                </a:ln>
                <a:solidFill>
                  <a:srgbClr val="FF0000"/>
                </a:solidFill>
                <a:effectLst/>
                <a:uLnTx/>
                <a:uFillTx/>
                <a:latin typeface="Arial" panose="020B0604020202020204" pitchFamily="34" charset="0"/>
                <a:ea typeface="+mn-ea"/>
                <a:cs typeface="+mn-cs"/>
              </a:rPr>
              <a:t>? Ai </a:t>
            </a:r>
            <a:r>
              <a:rPr kumimoji="0" lang="vi-VN" sz="2400" b="0" i="0" u="none" strike="noStrike" kern="1200" cap="none" spc="0" normalizeH="0" noProof="0" dirty="0" smtClean="0">
                <a:ln>
                  <a:noFill/>
                </a:ln>
                <a:solidFill>
                  <a:srgbClr val="FF0000"/>
                </a:solidFill>
                <a:effectLst/>
                <a:uLnTx/>
                <a:uFillTx/>
                <a:latin typeface="Arial" panose="020B0604020202020204" pitchFamily="34" charset="0"/>
                <a:ea typeface="+mn-ea"/>
                <a:cs typeface="+mn-cs"/>
              </a:rPr>
              <a:t>đã giúp cây</a:t>
            </a:r>
            <a:endPar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8" name="Cloud Callout 17"/>
          <p:cNvSpPr/>
          <p:nvPr/>
        </p:nvSpPr>
        <p:spPr>
          <a:xfrm>
            <a:off x="7243763" y="5461793"/>
            <a:ext cx="3671887" cy="1067595"/>
          </a:xfrm>
          <a:prstGeom prst="cloudCallout">
            <a:avLst>
              <a:gd name="adj1" fmla="val -9851"/>
              <a:gd name="adj2" fmla="val -1554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Calibri"/>
                <a:ea typeface="+mn-ea"/>
                <a:cs typeface="+mn-cs"/>
              </a:rPr>
              <a:t>Kể</a:t>
            </a:r>
            <a:r>
              <a:rPr kumimoji="0" lang="en-US" sz="3200" b="1" i="0" u="none" strike="noStrike" kern="1200" cap="none" spc="0" normalizeH="0" baseline="0" noProof="0" dirty="0" smtClean="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Calibri"/>
                <a:ea typeface="+mn-ea"/>
                <a:cs typeface="+mn-cs"/>
              </a:rPr>
              <a:t>lại</a:t>
            </a:r>
            <a:r>
              <a:rPr kumimoji="0" lang="en-US" sz="3200" b="1" i="0" u="none" strike="noStrike" kern="1200" cap="none" spc="0" normalizeH="0" baseline="0" noProof="0" dirty="0" smtClean="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Calibri"/>
                <a:ea typeface="+mn-ea"/>
                <a:cs typeface="+mn-cs"/>
              </a:rPr>
              <a:t>đoạn</a:t>
            </a:r>
            <a:r>
              <a:rPr kumimoji="0" lang="en-US" sz="3200" b="1" i="0" u="none" strike="noStrike" kern="1200" cap="none" spc="0" normalizeH="0" baseline="0" noProof="0" dirty="0" smtClean="0">
                <a:ln>
                  <a:noFill/>
                </a:ln>
                <a:solidFill>
                  <a:srgbClr val="FF0000"/>
                </a:solidFill>
                <a:effectLst/>
                <a:uLnTx/>
                <a:uFillTx/>
                <a:latin typeface="Calibri"/>
                <a:ea typeface="+mn-ea"/>
                <a:cs typeface="+mn-cs"/>
              </a:rPr>
              <a:t> </a:t>
            </a:r>
            <a:r>
              <a:rPr kumimoji="0" lang="vi-VN" sz="32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2</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4" name="Content Placeholder 3"/>
          <p:cNvPicPr>
            <a:picLocks noGrp="1" noChangeAspect="1"/>
          </p:cNvPicPr>
          <p:nvPr>
            <p:ph idx="1"/>
          </p:nvPr>
        </p:nvPicPr>
        <p:blipFill rotWithShape="1">
          <a:blip r:embed="rId3"/>
          <a:srcRect l="50906" b="50482"/>
          <a:stretch/>
        </p:blipFill>
        <p:spPr>
          <a:xfrm>
            <a:off x="0" y="3515476"/>
            <a:ext cx="5943599" cy="3342524"/>
          </a:xfrm>
          <a:prstGeom prst="rect">
            <a:avLst/>
          </a:prstGeom>
        </p:spPr>
      </p:pic>
    </p:spTree>
    <p:extLst>
      <p:ext uri="{BB962C8B-B14F-4D97-AF65-F5344CB8AC3E}">
        <p14:creationId xmlns:p14="http://schemas.microsoft.com/office/powerpoint/2010/main" val="135134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500"/>
                            </p:stCondLst>
                            <p:childTnLst>
                              <p:par>
                                <p:cTn id="34" presetID="2" presetClass="entr" presetSubtype="4"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7" grpId="0" animBg="1"/>
      <p:bldP spid="3" grpId="0" animBg="1"/>
      <p:bldP spid="11" grpId="0" animBg="1"/>
      <p:bldP spid="12"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srcRect t="48591" r="50453"/>
          <a:stretch/>
        </p:blipFill>
        <p:spPr>
          <a:xfrm>
            <a:off x="268942" y="363072"/>
            <a:ext cx="10999694" cy="6494928"/>
          </a:xfrm>
          <a:prstGeom prst="rect">
            <a:avLst/>
          </a:prstGeom>
        </p:spPr>
      </p:pic>
      <p:sp>
        <p:nvSpPr>
          <p:cNvPr id="5" name="Cloud Callout 4"/>
          <p:cNvSpPr/>
          <p:nvPr/>
        </p:nvSpPr>
        <p:spPr>
          <a:xfrm>
            <a:off x="8836118" y="2246873"/>
            <a:ext cx="3100388" cy="1067595"/>
          </a:xfrm>
          <a:prstGeom prst="cloudCallout">
            <a:avLst>
              <a:gd name="adj1" fmla="val -89106"/>
              <a:gd name="adj2" fmla="val 35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mn-cs"/>
              </a:rPr>
              <a:t>Quan</a:t>
            </a:r>
            <a:r>
              <a:rPr kumimoji="0" lang="en-US" sz="32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mn-cs"/>
              </a:rPr>
              <a:t>sát</a:t>
            </a:r>
            <a:r>
              <a:rPr kumimoji="0" lang="en-US" sz="32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 t</a:t>
            </a:r>
            <a:r>
              <a:rPr kumimoji="0" lang="vi-VN" sz="32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ranh </a:t>
            </a:r>
            <a:r>
              <a:rPr kumimoji="0" lang="en-US" sz="32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3</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0873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ight Arrow 19"/>
          <p:cNvSpPr/>
          <p:nvPr/>
        </p:nvSpPr>
        <p:spPr>
          <a:xfrm>
            <a:off x="5395712" y="2620550"/>
            <a:ext cx="1184931" cy="1482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ight Arrow 9"/>
          <p:cNvSpPr/>
          <p:nvPr/>
        </p:nvSpPr>
        <p:spPr>
          <a:xfrm>
            <a:off x="5358120" y="625958"/>
            <a:ext cx="1214221" cy="134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6580643" y="122651"/>
            <a:ext cx="5611357" cy="1815882"/>
          </a:xfrm>
          <a:prstGeom prst="rect">
            <a:avLst/>
          </a:prstGeom>
          <a:solidFill>
            <a:schemeClr val="accent1">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Chị gió bay đi kiếm những hạt giống nhỏ đem về gieo bên quả đồi. Còn cô mây tưới nước mát, ông mặt trời thì chiếu nắng ấm....</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Box 2"/>
          <p:cNvSpPr txBox="1"/>
          <p:nvPr/>
        </p:nvSpPr>
        <p:spPr>
          <a:xfrm>
            <a:off x="33554" y="161418"/>
            <a:ext cx="5641725" cy="1200329"/>
          </a:xfrm>
          <a:prstGeom prst="rect">
            <a:avLst/>
          </a:prstGeom>
          <a:solidFill>
            <a:schemeClr val="bg2"/>
          </a:solidFill>
        </p:spPr>
        <p:txBody>
          <a:bodyPr wrap="square" rtlCol="0">
            <a:spAutoFit/>
          </a:bodyPr>
          <a:lstStyle/>
          <a:p>
            <a:pPr lvl="0"/>
            <a:r>
              <a:rPr lang="vi-VN" sz="3600" b="1" dirty="0" smtClean="0">
                <a:latin typeface="Times New Roman" panose="02020603050405020304" pitchFamily="18" charset="0"/>
                <a:cs typeface="Times New Roman" panose="02020603050405020304" pitchFamily="18" charset="0"/>
              </a:rPr>
              <a:t>Chị gió, cô mây, ông mặt trời đã giúp cây thế nào</a:t>
            </a:r>
            <a:r>
              <a:rPr lang="en-US" sz="3600" b="1" dirty="0" smtClean="0">
                <a:latin typeface="Times New Roman" panose="02020603050405020304" pitchFamily="18" charset="0"/>
                <a:cs typeface="Times New Roman" panose="02020603050405020304" pitchFamily="18" charset="0"/>
              </a:rPr>
              <a:t>? </a:t>
            </a:r>
            <a:endPar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2" name="TextBox 11"/>
          <p:cNvSpPr txBox="1"/>
          <p:nvPr/>
        </p:nvSpPr>
        <p:spPr>
          <a:xfrm>
            <a:off x="33554" y="2328162"/>
            <a:ext cx="5641725" cy="584775"/>
          </a:xfrm>
          <a:prstGeom prst="rect">
            <a:avLst/>
          </a:prstGeom>
          <a:solidFill>
            <a:schemeClr val="accent4">
              <a:lumMod val="40000"/>
              <a:lumOff val="60000"/>
            </a:schemeClr>
          </a:solidFill>
        </p:spPr>
        <p:txBody>
          <a:bodyPr wrap="square" rtlCol="0">
            <a:spAutoFit/>
          </a:bodyPr>
          <a:lstStyle/>
          <a:p>
            <a:pPr lvl="0"/>
            <a:r>
              <a:rPr lang="en-US" sz="3200" b="1" dirty="0" err="1" smtClean="0">
                <a:latin typeface="Times New Roman" panose="02020603050405020304" pitchFamily="18" charset="0"/>
                <a:cs typeface="Times New Roman" panose="02020603050405020304" pitchFamily="18" charset="0"/>
              </a:rPr>
              <a:t>Thế</a:t>
            </a:r>
            <a:r>
              <a:rPr lang="en-US" sz="3200" b="1"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rồi chuyện gì đã xảy ra?</a:t>
            </a:r>
            <a:endPar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3" name="TextBox 12"/>
          <p:cNvSpPr txBox="1"/>
          <p:nvPr/>
        </p:nvSpPr>
        <p:spPr>
          <a:xfrm>
            <a:off x="6580643" y="2300017"/>
            <a:ext cx="5611357" cy="954107"/>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mn-cs"/>
              </a:rPr>
              <a:t>Thế</a:t>
            </a:r>
            <a:r>
              <a:rPr kumimoji="0" lang="en-US" sz="2800" b="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2800" b="0" i="0"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rồi</a:t>
            </a:r>
            <a:r>
              <a:rPr kumimoji="0" lang="en-US" sz="2800" b="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vi-VN" sz="2800" b="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những hạt giống đã nảy mầm vươn mình và lớn lên.</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8" name="Cloud Callout 17"/>
          <p:cNvSpPr/>
          <p:nvPr/>
        </p:nvSpPr>
        <p:spPr>
          <a:xfrm>
            <a:off x="9335230" y="5343319"/>
            <a:ext cx="2619375" cy="1067595"/>
          </a:xfrm>
          <a:prstGeom prst="cloudCallout">
            <a:avLst>
              <a:gd name="adj1" fmla="val -65836"/>
              <a:gd name="adj2" fmla="val -943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Calibri"/>
                <a:ea typeface="+mn-ea"/>
                <a:cs typeface="+mn-cs"/>
              </a:rPr>
              <a:t>Kể</a:t>
            </a:r>
            <a:r>
              <a:rPr kumimoji="0" lang="en-US" sz="3200" b="1" i="0" u="none" strike="noStrike" kern="1200" cap="none" spc="0" normalizeH="0" baseline="0" noProof="0" dirty="0" smtClean="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Calibri"/>
                <a:ea typeface="+mn-ea"/>
                <a:cs typeface="+mn-cs"/>
              </a:rPr>
              <a:t>lại</a:t>
            </a:r>
            <a:r>
              <a:rPr kumimoji="0" lang="en-US" sz="3200" b="1" i="0" u="none" strike="noStrike" kern="1200" cap="none" spc="0" normalizeH="0" baseline="0" noProof="0" dirty="0" smtClean="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Calibri"/>
                <a:ea typeface="+mn-ea"/>
                <a:cs typeface="+mn-cs"/>
              </a:rPr>
              <a:t>đoạn</a:t>
            </a:r>
            <a:r>
              <a:rPr kumimoji="0" lang="en-US" sz="3200" b="1" i="0" u="none" strike="noStrike" kern="1200" cap="none" spc="0" normalizeH="0" baseline="0" noProof="0" dirty="0" smtClean="0">
                <a:ln>
                  <a:noFill/>
                </a:ln>
                <a:solidFill>
                  <a:srgbClr val="FF0000"/>
                </a:solidFill>
                <a:effectLst/>
                <a:uLnTx/>
                <a:uFillTx/>
                <a:latin typeface="Calibri"/>
                <a:ea typeface="+mn-ea"/>
                <a:cs typeface="+mn-cs"/>
              </a:rPr>
              <a:t> </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3</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2" name="Picture 1"/>
          <p:cNvPicPr>
            <a:picLocks noChangeAspect="1"/>
          </p:cNvPicPr>
          <p:nvPr/>
        </p:nvPicPr>
        <p:blipFill rotWithShape="1">
          <a:blip r:embed="rId3"/>
          <a:srcRect t="48760" r="50454"/>
          <a:stretch/>
        </p:blipFill>
        <p:spPr>
          <a:xfrm>
            <a:off x="33554" y="2968159"/>
            <a:ext cx="6313458" cy="3889841"/>
          </a:xfrm>
          <a:prstGeom prst="rect">
            <a:avLst/>
          </a:prstGeom>
        </p:spPr>
      </p:pic>
    </p:spTree>
    <p:extLst>
      <p:ext uri="{BB962C8B-B14F-4D97-AF65-F5344CB8AC3E}">
        <p14:creationId xmlns:p14="http://schemas.microsoft.com/office/powerpoint/2010/main" val="96018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par>
                          <p:cTn id="33" fill="hold">
                            <p:stCondLst>
                              <p:cond delay="500"/>
                            </p:stCondLst>
                            <p:childTnLst>
                              <p:par>
                                <p:cTn id="34" presetID="2" presetClass="entr" presetSubtype="4"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animBg="1"/>
      <p:bldP spid="5" grpId="0" animBg="1"/>
      <p:bldP spid="3" grpId="0" animBg="1"/>
      <p:bldP spid="12" grpId="0" animBg="1"/>
      <p:bldP spid="13"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srcRect l="50226" t="48282"/>
          <a:stretch/>
        </p:blipFill>
        <p:spPr>
          <a:xfrm>
            <a:off x="2460812" y="662781"/>
            <a:ext cx="9574306" cy="6172200"/>
          </a:xfrm>
          <a:prstGeom prst="rect">
            <a:avLst/>
          </a:prstGeom>
        </p:spPr>
      </p:pic>
      <p:sp>
        <p:nvSpPr>
          <p:cNvPr id="5" name="Title 4"/>
          <p:cNvSpPr>
            <a:spLocks noGrp="1"/>
          </p:cNvSpPr>
          <p:nvPr>
            <p:ph type="title"/>
          </p:nvPr>
        </p:nvSpPr>
        <p:spPr>
          <a:xfrm>
            <a:off x="563880" y="0"/>
            <a:ext cx="2519363" cy="1325563"/>
          </a:xfrm>
          <a:prstGeom prst="cloudCallout">
            <a:avLst>
              <a:gd name="adj1" fmla="val 55524"/>
              <a:gd name="adj2" fmla="val 6081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r>
              <a:rPr lang="en-US" sz="3200" b="1" dirty="0" err="1" smtClean="0">
                <a:solidFill>
                  <a:srgbClr val="FF0000"/>
                </a:solidFill>
              </a:rPr>
              <a:t>Quan</a:t>
            </a:r>
            <a:r>
              <a:rPr lang="en-US" sz="3200" b="1" dirty="0" smtClean="0">
                <a:solidFill>
                  <a:srgbClr val="FF0000"/>
                </a:solidFill>
              </a:rPr>
              <a:t> </a:t>
            </a:r>
            <a:r>
              <a:rPr lang="en-US" sz="3200" b="1" dirty="0" err="1" smtClean="0">
                <a:solidFill>
                  <a:srgbClr val="FF0000"/>
                </a:solidFill>
              </a:rPr>
              <a:t>sát</a:t>
            </a:r>
            <a:r>
              <a:rPr lang="en-US" sz="3200" b="1" dirty="0" smtClean="0">
                <a:solidFill>
                  <a:srgbClr val="FF0000"/>
                </a:solidFill>
              </a:rPr>
              <a:t> t</a:t>
            </a:r>
            <a:r>
              <a:rPr lang="vi-VN" sz="3200" b="1" dirty="0" smtClean="0">
                <a:solidFill>
                  <a:srgbClr val="FF0000"/>
                </a:solidFill>
              </a:rPr>
              <a:t>ranh 4</a:t>
            </a:r>
            <a:endParaRPr lang="en-US" sz="3200" b="1" dirty="0">
              <a:solidFill>
                <a:srgbClr val="FF0000"/>
              </a:solidFill>
            </a:endParaRPr>
          </a:p>
        </p:txBody>
      </p:sp>
    </p:spTree>
    <p:extLst>
      <p:ext uri="{BB962C8B-B14F-4D97-AF65-F5344CB8AC3E}">
        <p14:creationId xmlns:p14="http://schemas.microsoft.com/office/powerpoint/2010/main" val="145233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0" y="0"/>
            <a:ext cx="12192000" cy="12954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Cùng khởi động ngày </a:t>
            </a:r>
            <a:r>
              <a:rPr kumimoji="0" lang="en-US" sz="28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mới</a:t>
            </a: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nhé</a:t>
            </a:r>
            <a:r>
              <a:rPr kumimoji="0" lang="en-US" sz="2800" b="1" i="0" u="none" strike="noStrike" kern="1200" cap="none" spc="0" normalizeH="0" baseline="0" noProof="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C</a:t>
            </a:r>
            <a:r>
              <a:rPr kumimoji="0" lang="en-US" sz="2800" b="1" i="0" u="none" strike="noStrike" kern="1200" cap="none" spc="0" normalizeH="0" baseline="0" noProof="0" dirty="0" err="1"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húng</a:t>
            </a:r>
            <a:r>
              <a:rPr kumimoji="0" lang="en-US" sz="2800" b="1" i="0" u="none" strike="noStrike" kern="1200" cap="none" spc="0" normalizeH="0" baseline="0" noProof="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ta hãy giúp những chú chim này trả lời tốt các câu hỏi để chúng có thế tránh đi mùa đông lạnh giá nhé!</a:t>
            </a:r>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14451"/>
            <a:ext cx="12192000"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C:\Users\ADMIN\Desktop\Tai nguyen thiet ke tro choi\Angry birds epic birds\1505573783630 (2).png">
            <a:hlinkClick r:id="" action="ppaction://hlinkshowjump?jump=nextslid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568" y="4552950"/>
            <a:ext cx="2486566" cy="1190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14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Arrow 10"/>
          <p:cNvSpPr/>
          <p:nvPr/>
        </p:nvSpPr>
        <p:spPr>
          <a:xfrm>
            <a:off x="5439180" y="2073779"/>
            <a:ext cx="1184931" cy="1482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ight Arrow 9"/>
          <p:cNvSpPr/>
          <p:nvPr/>
        </p:nvSpPr>
        <p:spPr>
          <a:xfrm>
            <a:off x="5409890" y="885485"/>
            <a:ext cx="1214221" cy="1423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6649755" y="156140"/>
            <a:ext cx="5509175" cy="1384995"/>
          </a:xfrm>
          <a:prstGeom prst="rect">
            <a:avLst/>
          </a:prstGeom>
          <a:solidFill>
            <a:schemeClr val="accent2">
              <a:lumMod val="20000"/>
              <a:lumOff val="80000"/>
            </a:schemeClr>
          </a:solidFill>
        </p:spPr>
        <p:txBody>
          <a:bodyPr wrap="square" rtlCol="0">
            <a:spAutoFit/>
          </a:bodyPr>
          <a:lstStyle/>
          <a:p>
            <a:pPr lvl="0">
              <a:defRPr/>
            </a:pPr>
            <a:r>
              <a:rPr kumimoji="0" lang="vi-VN" sz="2800" b="0" i="0" u="none" strike="noStrike" kern="1200" cap="none" spc="0" normalizeH="0" baseline="0" noProof="0" dirty="0" smtClean="0">
                <a:ln>
                  <a:noFill/>
                </a:ln>
                <a:effectLst/>
                <a:uLnTx/>
                <a:uFillTx/>
                <a:latin typeface="Arial" panose="020B0604020202020204" pitchFamily="34" charset="0"/>
              </a:rPr>
              <a:t>Sống vui vẻ đoàn kết bên nhau, các cây cùng vươn lên giữa bầu trời lộng gió.</a:t>
            </a:r>
            <a:endParaRPr kumimoji="0" lang="vi-VN" sz="2800" b="0" i="0" u="none" strike="noStrike" kern="1200" cap="none" spc="0" normalizeH="0" baseline="0" noProof="0" dirty="0">
              <a:ln>
                <a:noFill/>
              </a:ln>
              <a:effectLst/>
              <a:uLnTx/>
              <a:uFillTx/>
              <a:latin typeface="Arial" panose="020B0604020202020204" pitchFamily="34" charset="0"/>
            </a:endParaRPr>
          </a:p>
        </p:txBody>
      </p:sp>
      <p:sp>
        <p:nvSpPr>
          <p:cNvPr id="3" name="TextBox 2"/>
          <p:cNvSpPr txBox="1"/>
          <p:nvPr/>
        </p:nvSpPr>
        <p:spPr>
          <a:xfrm>
            <a:off x="0" y="1673170"/>
            <a:ext cx="5641725" cy="954107"/>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dirty="0" smtClean="0">
                <a:solidFill>
                  <a:srgbClr val="FF0000"/>
                </a:solidFill>
                <a:latin typeface="Arial" panose="020B0604020202020204" pitchFamily="34" charset="0"/>
              </a:rPr>
              <a:t>Hằng ngày</a:t>
            </a:r>
            <a:r>
              <a:rPr lang="en-US" sz="2800" dirty="0" smtClean="0">
                <a:solidFill>
                  <a:srgbClr val="FF0000"/>
                </a:solidFill>
                <a:latin typeface="Arial" panose="020B0604020202020204" pitchFamily="34" charset="0"/>
              </a:rPr>
              <a:t>,</a:t>
            </a:r>
            <a:r>
              <a:rPr lang="vi-VN" sz="2800" dirty="0" smtClean="0">
                <a:solidFill>
                  <a:srgbClr val="FF0000"/>
                </a:solidFill>
                <a:latin typeface="Arial" panose="020B0604020202020204" pitchFamily="34" charset="0"/>
              </a:rPr>
              <a:t> c</a:t>
            </a:r>
            <a:r>
              <a:rPr kumimoji="0" lang="vi-VN" sz="2800" b="0" i="0" u="none" strike="noStrike" kern="1200" cap="none" spc="0" normalizeH="0" noProof="0" dirty="0" smtClean="0">
                <a:ln>
                  <a:noFill/>
                </a:ln>
                <a:solidFill>
                  <a:srgbClr val="FF0000"/>
                </a:solidFill>
                <a:effectLst/>
                <a:uLnTx/>
                <a:uFillTx/>
                <a:latin typeface="Arial" panose="020B0604020202020204" pitchFamily="34" charset="0"/>
                <a:ea typeface="+mn-ea"/>
                <a:cs typeface="+mn-cs"/>
              </a:rPr>
              <a:t>ây còn có ai đến chơi cùng</a:t>
            </a:r>
            <a:r>
              <a:rPr kumimoji="0" lang="en-US" sz="2800" b="0" i="0" u="none" strike="noStrike" kern="1200" cap="none" spc="0" normalizeH="0" noProof="0" dirty="0" smtClean="0">
                <a:ln>
                  <a:noFill/>
                </a:ln>
                <a:solidFill>
                  <a:srgbClr val="FF0000"/>
                </a:solidFill>
                <a:effectLst/>
                <a:uLnTx/>
                <a:uFillTx/>
                <a:latin typeface="Arial" panose="020B0604020202020204" pitchFamily="34" charset="0"/>
                <a:ea typeface="+mn-ea"/>
                <a:cs typeface="+mn-cs"/>
              </a:rPr>
              <a:t>?</a:t>
            </a:r>
            <a:endPar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2" name="TextBox 11"/>
          <p:cNvSpPr txBox="1"/>
          <p:nvPr/>
        </p:nvSpPr>
        <p:spPr>
          <a:xfrm>
            <a:off x="0" y="254884"/>
            <a:ext cx="5641725" cy="1077218"/>
          </a:xfrm>
          <a:prstGeom prst="rect">
            <a:avLst/>
          </a:prstGeom>
          <a:solidFill>
            <a:schemeClr val="accent4">
              <a:lumMod val="40000"/>
              <a:lumOff val="60000"/>
            </a:schemeClr>
          </a:solidFill>
        </p:spPr>
        <p:txBody>
          <a:bodyPr wrap="square" rtlCol="0">
            <a:spAutoFit/>
          </a:bodyPr>
          <a:lstStyle/>
          <a:p>
            <a:pPr lvl="0"/>
            <a:r>
              <a:rPr lang="vi-VN" sz="3200" b="1" dirty="0" smtClean="0">
                <a:latin typeface="Times New Roman" panose="02020603050405020304" pitchFamily="18" charset="0"/>
                <a:cs typeface="Times New Roman" panose="02020603050405020304" pitchFamily="18" charset="0"/>
              </a:rPr>
              <a:t>Năm tháng trôi qua các cây sống thế nào</a:t>
            </a:r>
            <a:r>
              <a:rPr lang="en-US" sz="3200" b="1" dirty="0" smtClean="0">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3" name="TextBox 12"/>
          <p:cNvSpPr txBox="1"/>
          <p:nvPr/>
        </p:nvSpPr>
        <p:spPr>
          <a:xfrm>
            <a:off x="6624111" y="1788397"/>
            <a:ext cx="5509175" cy="1569660"/>
          </a:xfrm>
          <a:prstGeom prst="rect">
            <a:avLst/>
          </a:prstGeom>
          <a:solidFill>
            <a:schemeClr val="accent2">
              <a:lumMod val="40000"/>
              <a:lumOff val="60000"/>
            </a:schemeClr>
          </a:solidFill>
        </p:spPr>
        <p:txBody>
          <a:bodyPr wrap="square" rtlCol="0">
            <a:spAutoFit/>
          </a:bodyPr>
          <a:lstStyle/>
          <a:p>
            <a:pPr lvl="0">
              <a:defRPr/>
            </a:pPr>
            <a:r>
              <a:rPr lang="vi-VN" sz="3200" b="1" dirty="0" smtClean="0">
                <a:latin typeface="Times New Roman" panose="02020603050405020304" pitchFamily="18" charset="0"/>
                <a:cs typeface="Times New Roman" panose="02020603050405020304" pitchFamily="18" charset="0"/>
              </a:rPr>
              <a:t>Có các bạn ch</a:t>
            </a:r>
            <a:r>
              <a:rPr lang="en-US" sz="3200" b="1" dirty="0" smtClean="0">
                <a:latin typeface="Times New Roman" panose="02020603050405020304" pitchFamily="18" charset="0"/>
                <a:cs typeface="Times New Roman" panose="02020603050405020304" pitchFamily="18" charset="0"/>
              </a:rPr>
              <a:t>i</a:t>
            </a:r>
            <a:r>
              <a:rPr lang="vi-VN" sz="3200" b="1" dirty="0" smtClean="0">
                <a:latin typeface="Times New Roman" panose="02020603050405020304" pitchFamily="18" charset="0"/>
                <a:cs typeface="Times New Roman" panose="02020603050405020304" pitchFamily="18" charset="0"/>
              </a:rPr>
              <a:t>m sâu, gõ kiến, sơn ca ...đến chơi cùng</a:t>
            </a:r>
            <a:r>
              <a:rPr lang="en-US" sz="3200" b="1"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và</a:t>
            </a:r>
            <a:r>
              <a:rPr lang="en-US" sz="3200" b="1"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hót ca</a:t>
            </a:r>
            <a:r>
              <a:rPr lang="en-US" sz="3200" b="1"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líu</a:t>
            </a:r>
            <a:r>
              <a:rPr lang="en-US" sz="3200" b="1" dirty="0" smtClean="0">
                <a:latin typeface="Times New Roman" panose="02020603050405020304" pitchFamily="18" charset="0"/>
                <a:cs typeface="Times New Roman" panose="02020603050405020304" pitchFamily="18" charset="0"/>
              </a:rPr>
              <a:t> lo.</a:t>
            </a:r>
            <a:endParaRPr lang="en-US" sz="3200" b="1" dirty="0">
              <a:latin typeface="Times New Roman" panose="02020603050405020304" pitchFamily="18" charset="0"/>
              <a:cs typeface="Times New Roman" panose="02020603050405020304" pitchFamily="18" charset="0"/>
            </a:endParaRPr>
          </a:p>
        </p:txBody>
      </p:sp>
      <p:sp>
        <p:nvSpPr>
          <p:cNvPr id="18" name="Cloud Callout 17"/>
          <p:cNvSpPr/>
          <p:nvPr/>
        </p:nvSpPr>
        <p:spPr>
          <a:xfrm>
            <a:off x="7801974" y="4530340"/>
            <a:ext cx="2619375" cy="1500172"/>
          </a:xfrm>
          <a:prstGeom prst="cloudCallout">
            <a:avLst>
              <a:gd name="adj1" fmla="val -92267"/>
              <a:gd name="adj2" fmla="val -258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Calibri"/>
                <a:ea typeface="+mn-ea"/>
                <a:cs typeface="+mn-cs"/>
              </a:rPr>
              <a:t>Kể</a:t>
            </a:r>
            <a:r>
              <a:rPr kumimoji="0" lang="en-US" sz="3200" b="1" i="0" u="none" strike="noStrike" kern="1200" cap="none" spc="0" normalizeH="0" baseline="0" noProof="0" dirty="0" smtClean="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Calibri"/>
                <a:ea typeface="+mn-ea"/>
                <a:cs typeface="+mn-cs"/>
              </a:rPr>
              <a:t>lại</a:t>
            </a:r>
            <a:r>
              <a:rPr kumimoji="0" lang="en-US" sz="3200" b="1" i="0" u="none" strike="noStrike" kern="1200" cap="none" spc="0" normalizeH="0" baseline="0" noProof="0" dirty="0" smtClean="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Calibri"/>
                <a:ea typeface="+mn-ea"/>
                <a:cs typeface="+mn-cs"/>
              </a:rPr>
              <a:t>đoạn</a:t>
            </a:r>
            <a:r>
              <a:rPr kumimoji="0" lang="en-US" sz="3200" b="1" i="0" u="none" strike="noStrike" kern="1200" cap="none" spc="0" normalizeH="0" baseline="0" noProof="0" dirty="0" smtClean="0">
                <a:ln>
                  <a:noFill/>
                </a:ln>
                <a:solidFill>
                  <a:srgbClr val="FF0000"/>
                </a:solidFill>
                <a:effectLst/>
                <a:uLnTx/>
                <a:uFillTx/>
                <a:latin typeface="Calibri"/>
                <a:ea typeface="+mn-ea"/>
                <a:cs typeface="+mn-cs"/>
              </a:rPr>
              <a:t> </a:t>
            </a:r>
            <a:r>
              <a:rPr kumimoji="0" lang="vi-VN" sz="32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4</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4" name="Content Placeholder 3"/>
          <p:cNvPicPr>
            <a:picLocks noGrp="1" noChangeAspect="1"/>
          </p:cNvPicPr>
          <p:nvPr>
            <p:ph idx="1"/>
          </p:nvPr>
        </p:nvPicPr>
        <p:blipFill rotWithShape="1">
          <a:blip r:embed="rId3"/>
          <a:srcRect l="51100" t="48706"/>
          <a:stretch/>
        </p:blipFill>
        <p:spPr>
          <a:xfrm>
            <a:off x="-1" y="2622681"/>
            <a:ext cx="5956663" cy="4235319"/>
          </a:xfrm>
          <a:prstGeom prst="rect">
            <a:avLst/>
          </a:prstGeom>
        </p:spPr>
      </p:pic>
    </p:spTree>
    <p:extLst>
      <p:ext uri="{BB962C8B-B14F-4D97-AF65-F5344CB8AC3E}">
        <p14:creationId xmlns:p14="http://schemas.microsoft.com/office/powerpoint/2010/main" val="257613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500"/>
                            </p:stCondLst>
                            <p:childTnLst>
                              <p:par>
                                <p:cTn id="33" presetID="2" presetClass="entr" presetSubtype="4"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7" grpId="0" animBg="1"/>
      <p:bldP spid="3" grpId="0" animBg="1"/>
      <p:bldP spid="12" grpId="0" animBg="1"/>
      <p:bldP spid="13"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6819" y="1325562"/>
            <a:ext cx="11216251" cy="5532437"/>
          </a:xfrm>
          <a:prstGeom prst="rect">
            <a:avLst/>
          </a:prstGeom>
        </p:spPr>
      </p:pic>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a:xfrm>
            <a:off x="321325" y="0"/>
            <a:ext cx="11980213" cy="1325563"/>
          </a:xfrm>
        </p:spPr>
        <p:txBody>
          <a:bodyPr>
            <a:normAutofit fontScale="90000"/>
          </a:bodyPr>
          <a:lstStyle/>
          <a:p>
            <a:pPr lvl="0">
              <a:lnSpc>
                <a:spcPct val="150000"/>
              </a:lnSpc>
            </a:pPr>
            <a:r>
              <a:rPr lang="vi-VN" sz="3600" dirty="0" smtClean="0">
                <a:solidFill>
                  <a:srgbClr val="FF0000"/>
                </a:solidFill>
                <a:cs typeface="Times New Roman" panose="02020603050405020304" pitchFamily="18" charset="0"/>
              </a:rPr>
              <a:t>3. </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cs typeface="Times New Roman" panose="02020603050405020304" pitchFamily="18" charset="0"/>
              </a:rPr>
              <a:t>Kể </a:t>
            </a:r>
            <a:r>
              <a:rPr lang="en-US" sz="3600" dirty="0" smtClean="0">
                <a:solidFill>
                  <a:srgbClr val="FF0000"/>
                </a:solidFill>
                <a:latin typeface="Times New Roman" pitchFamily="18" charset="0"/>
                <a:cs typeface="Times New Roman" pitchFamily="18" charset="0"/>
              </a:rPr>
              <a:t>nối tiếp</a:t>
            </a:r>
            <a:r>
              <a:rPr lang="vi-VN" sz="3600" dirty="0" smtClean="0">
                <a:solidFill>
                  <a:srgbClr val="FF0000"/>
                </a:solidFill>
                <a:latin typeface="Times New Roman" pitchFamily="18" charset="0"/>
                <a:cs typeface="Times New Roman" pitchFamily="18" charset="0"/>
              </a:rPr>
              <a:t> </a:t>
            </a:r>
            <a:r>
              <a:rPr lang="vi-VN" sz="3600" dirty="0">
                <a:solidFill>
                  <a:srgbClr val="FF0000"/>
                </a:solidFill>
                <a:cs typeface="Times New Roman" panose="02020603050405020304" pitchFamily="18" charset="0"/>
              </a:rPr>
              <a:t>từng </a:t>
            </a:r>
            <a:r>
              <a:rPr lang="en-US" sz="3600" dirty="0" err="1">
                <a:solidFill>
                  <a:srgbClr val="FF0000"/>
                </a:solidFill>
                <a:latin typeface="Times New Roman" panose="02020603050405020304" pitchFamily="18" charset="0"/>
                <a:cs typeface="Times New Roman" panose="02020603050405020304" pitchFamily="18" charset="0"/>
              </a:rPr>
              <a:t>đoạn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của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câu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chuyện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theo</a:t>
            </a:r>
            <a:r>
              <a:rPr lang="en-US" sz="3600" dirty="0">
                <a:solidFill>
                  <a:srgbClr val="FF0000"/>
                </a:solidFill>
                <a:latin typeface="Times New Roman" panose="02020603050405020304" pitchFamily="18" charset="0"/>
                <a:cs typeface="Times New Roman" panose="02020603050405020304" pitchFamily="18" charset="0"/>
              </a:rPr>
              <a:t> </a:t>
            </a:r>
            <a:r>
              <a:rPr lang="vi-VN" sz="3600" dirty="0" smtClean="0">
                <a:solidFill>
                  <a:srgbClr val="FF0000"/>
                </a:solidFill>
                <a:latin typeface="Times New Roman" panose="02020603050405020304" pitchFamily="18" charset="0"/>
                <a:cs typeface="Times New Roman" panose="02020603050405020304" pitchFamily="18" charset="0"/>
              </a:rPr>
              <a:t>tranh</a:t>
            </a:r>
            <a:r>
              <a:rPr lang="vi-VN" sz="3600" dirty="0">
                <a:solidFill>
                  <a:prstClr val="black"/>
                </a:solidFill>
                <a:latin typeface="Arial" panose="020B0604020202020204" pitchFamily="34" charset="0"/>
              </a:rPr>
              <a:t/>
            </a:r>
            <a:br>
              <a:rPr lang="vi-VN" sz="3600" dirty="0">
                <a:solidFill>
                  <a:prstClr val="black"/>
                </a:solidFill>
                <a:latin typeface="Arial" panose="020B0604020202020204" pitchFamily="34" charset="0"/>
              </a:rPr>
            </a:br>
            <a:r>
              <a:rPr lang="en-US" sz="3600" dirty="0" smtClean="0"/>
              <a:t> </a:t>
            </a:r>
            <a:r>
              <a:rPr lang="vi-VN" sz="3600" dirty="0" smtClean="0"/>
              <a:t>                            </a:t>
            </a:r>
            <a:r>
              <a:rPr lang="vi-VN" altLang="en-US" sz="3600" b="1" dirty="0" smtClean="0">
                <a:solidFill>
                  <a:srgbClr val="0070C0"/>
                </a:solidFill>
                <a:latin typeface="HP001 4 hàng" panose="020B0603050302020204" pitchFamily="34" charset="0"/>
              </a:rPr>
              <a:t>Hạt </a:t>
            </a:r>
            <a:r>
              <a:rPr lang="vi-VN" altLang="en-US" sz="3600" b="1" dirty="0">
                <a:solidFill>
                  <a:srgbClr val="0070C0"/>
                </a:solidFill>
                <a:latin typeface="HP001 4 hàng" panose="020B0603050302020204" pitchFamily="34" charset="0"/>
              </a:rPr>
              <a:t>giống nhỏ</a:t>
            </a:r>
            <a:endParaRPr lang="en-US" sz="3600" dirty="0">
              <a:solidFill>
                <a:srgbClr val="0070C0"/>
              </a:solidFill>
            </a:endParaRPr>
          </a:p>
        </p:txBody>
      </p:sp>
    </p:spTree>
    <p:extLst>
      <p:ext uri="{BB962C8B-B14F-4D97-AF65-F5344CB8AC3E}">
        <p14:creationId xmlns:p14="http://schemas.microsoft.com/office/powerpoint/2010/main" val="420016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0628" y="2024375"/>
            <a:ext cx="5710007" cy="975559"/>
          </a:xfrm>
        </p:spPr>
        <p:txBody>
          <a:bodyPr>
            <a:noAutofit/>
          </a:bodyPr>
          <a:lstStyle/>
          <a:p>
            <a:pPr marL="0" indent="0">
              <a:buNone/>
            </a:pPr>
            <a:r>
              <a:rPr lang="vi-VN" sz="4000" dirty="0" smtClean="0">
                <a:latin typeface="Times New Roman" panose="02020603050405020304" pitchFamily="18" charset="0"/>
                <a:ea typeface="Arial-Rounded" panose="020B0500000000000000" pitchFamily="34" charset="0"/>
                <a:cs typeface="Times New Roman" panose="02020603050405020304" pitchFamily="18" charset="0"/>
              </a:rPr>
              <a:t>Câu </a:t>
            </a:r>
            <a:r>
              <a:rPr lang="en-US" sz="4000" dirty="0" err="1" smtClean="0">
                <a:latin typeface="Times New Roman" panose="02020603050405020304" pitchFamily="18" charset="0"/>
                <a:ea typeface="Arial-Rounded" panose="020B0500000000000000" pitchFamily="34" charset="0"/>
                <a:cs typeface="Times New Roman" panose="02020603050405020304" pitchFamily="18" charset="0"/>
              </a:rPr>
              <a:t>chuyện</a:t>
            </a:r>
            <a:r>
              <a:rPr lang="en-US" sz="40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4000" dirty="0" smtClean="0">
                <a:latin typeface="Times New Roman" panose="02020603050405020304" pitchFamily="18" charset="0"/>
                <a:ea typeface="Arial-Rounded" panose="020B0500000000000000" pitchFamily="34" charset="0"/>
                <a:cs typeface="Times New Roman" panose="02020603050405020304" pitchFamily="18" charset="0"/>
              </a:rPr>
              <a:t>muốn khuyên chúng ta điều gì</a:t>
            </a:r>
            <a:r>
              <a:rPr lang="vi-VN" sz="4000" dirty="0" smtClean="0"/>
              <a:t>?</a:t>
            </a:r>
            <a:endParaRPr lang="vi-VN" sz="4000" dirty="0"/>
          </a:p>
        </p:txBody>
      </p:sp>
      <p:sp>
        <p:nvSpPr>
          <p:cNvPr id="4" name="TextBox 3"/>
          <p:cNvSpPr txBox="1"/>
          <p:nvPr/>
        </p:nvSpPr>
        <p:spPr>
          <a:xfrm>
            <a:off x="0" y="4952894"/>
            <a:ext cx="12192000" cy="1938992"/>
          </a:xfrm>
          <a:prstGeom prst="rect">
            <a:avLst/>
          </a:prstGeom>
          <a:solidFill>
            <a:srgbClr val="FFFF00"/>
          </a:solidFill>
        </p:spPr>
        <p:txBody>
          <a:bodyPr wrap="square" rtlCol="0">
            <a:spAutoFit/>
          </a:bodyPr>
          <a:lstStyle/>
          <a:p>
            <a:r>
              <a:rPr lang="en-US" sz="4000" dirty="0" smtClean="0">
                <a:solidFill>
                  <a:srgbClr val="FF0000"/>
                </a:solidFill>
              </a:rPr>
              <a:t>  </a:t>
            </a:r>
            <a:r>
              <a:rPr lang="en-US" sz="4000" dirty="0" err="1" smtClean="0">
                <a:latin typeface="Times New Roman" panose="02020603050405020304" pitchFamily="18" charset="0"/>
                <a:cs typeface="Times New Roman" panose="02020603050405020304" pitchFamily="18" charset="0"/>
              </a:rPr>
              <a:t>Trong</a:t>
            </a:r>
            <a:r>
              <a:rPr lang="en-US" sz="4000" dirty="0" smtClean="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cuộc sống chúng ta </a:t>
            </a:r>
            <a:r>
              <a:rPr lang="en-US" sz="4000" dirty="0" err="1" smtClean="0">
                <a:latin typeface="Times New Roman" panose="02020603050405020304" pitchFamily="18" charset="0"/>
                <a:cs typeface="Times New Roman" panose="02020603050405020304" pitchFamily="18" charset="0"/>
              </a:rPr>
              <a:t>phải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luôn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yêu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thương</a:t>
            </a:r>
            <a:r>
              <a:rPr lang="en-US" sz="4000" dirty="0" smtClean="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gắn bó</a:t>
            </a:r>
            <a:r>
              <a:rPr lang="en-US" sz="4000" dirty="0" smtClean="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đoàn kết với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nhau</a:t>
            </a:r>
            <a:r>
              <a:rPr lang="en-US" sz="4000" dirty="0" smtClean="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thì cuộc sống mới trở lên tươi đẹp được</a:t>
            </a:r>
            <a:r>
              <a:rPr lang="en-US" sz="4000" dirty="0" smtClean="0"/>
              <a:t>.</a:t>
            </a:r>
          </a:p>
          <a:p>
            <a:endParaRPr lang="vi-VN" sz="4000" dirty="0"/>
          </a:p>
        </p:txBody>
      </p:sp>
      <p:pic>
        <p:nvPicPr>
          <p:cNvPr id="5" name="Picture 4"/>
          <p:cNvPicPr>
            <a:picLocks noChangeAspect="1"/>
          </p:cNvPicPr>
          <p:nvPr/>
        </p:nvPicPr>
        <p:blipFill>
          <a:blip r:embed="rId2"/>
          <a:stretch>
            <a:fillRect/>
          </a:stretch>
        </p:blipFill>
        <p:spPr>
          <a:xfrm>
            <a:off x="5710007" y="585756"/>
            <a:ext cx="6347011" cy="4322203"/>
          </a:xfrm>
          <a:prstGeom prst="rect">
            <a:avLst/>
          </a:prstGeom>
        </p:spPr>
      </p:pic>
      <p:sp>
        <p:nvSpPr>
          <p:cNvPr id="6" name="Title 1"/>
          <p:cNvSpPr txBox="1">
            <a:spLocks/>
          </p:cNvSpPr>
          <p:nvPr/>
        </p:nvSpPr>
        <p:spPr>
          <a:xfrm>
            <a:off x="7380513" y="-117233"/>
            <a:ext cx="3918857" cy="4302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3600" dirty="0" smtClean="0">
                <a:solidFill>
                  <a:srgbClr val="FF0000"/>
                </a:solidFill>
              </a:rPr>
              <a:t>                             </a:t>
            </a:r>
            <a:r>
              <a:rPr lang="en-US" sz="3600" dirty="0" err="1" smtClean="0">
                <a:solidFill>
                  <a:srgbClr val="FF0000"/>
                </a:solidFill>
              </a:rPr>
              <a:t>Hạt</a:t>
            </a:r>
            <a:r>
              <a:rPr lang="en-US" sz="3600" dirty="0" smtClean="0">
                <a:solidFill>
                  <a:srgbClr val="FF0000"/>
                </a:solidFill>
              </a:rPr>
              <a:t> </a:t>
            </a:r>
            <a:r>
              <a:rPr lang="en-US" sz="3600" dirty="0" err="1" smtClean="0">
                <a:solidFill>
                  <a:srgbClr val="FF0000"/>
                </a:solidFill>
              </a:rPr>
              <a:t>giống</a:t>
            </a:r>
            <a:r>
              <a:rPr lang="en-US" sz="3600" dirty="0" smtClean="0">
                <a:solidFill>
                  <a:srgbClr val="FF0000"/>
                </a:solidFill>
              </a:rPr>
              <a:t> </a:t>
            </a:r>
            <a:r>
              <a:rPr lang="en-US" sz="3600" dirty="0" err="1" smtClean="0">
                <a:solidFill>
                  <a:srgbClr val="FF0000"/>
                </a:solidFill>
              </a:rPr>
              <a:t>nhỏ</a:t>
            </a:r>
            <a:endParaRPr lang="vi-VN" sz="3600" dirty="0"/>
          </a:p>
        </p:txBody>
      </p:sp>
      <p:sp>
        <p:nvSpPr>
          <p:cNvPr id="7" name="Rounded Rectangular Callout 6"/>
          <p:cNvSpPr/>
          <p:nvPr/>
        </p:nvSpPr>
        <p:spPr>
          <a:xfrm>
            <a:off x="0" y="3944983"/>
            <a:ext cx="2481942" cy="770755"/>
          </a:xfrm>
          <a:prstGeom prst="wedgeRoundRectCallout">
            <a:avLst>
              <a:gd name="adj1" fmla="val -8250"/>
              <a:gd name="adj2" fmla="val 813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1256" y="3944983"/>
            <a:ext cx="2333784" cy="313508"/>
          </a:xfrm>
        </p:spPr>
        <p:txBody>
          <a:bodyPr>
            <a:noAutofit/>
          </a:bodyPr>
          <a:lstStyle/>
          <a:p>
            <a:r>
              <a:rPr lang="vi-VN" dirty="0" smtClean="0">
                <a:solidFill>
                  <a:srgbClr val="FF0000"/>
                </a:solidFill>
              </a:rPr>
              <a:t>                             Ý nghĩa: </a:t>
            </a:r>
            <a:endParaRPr lang="vi-VN" dirty="0"/>
          </a:p>
        </p:txBody>
      </p:sp>
    </p:spTree>
    <p:extLst>
      <p:ext uri="{BB962C8B-B14F-4D97-AF65-F5344CB8AC3E}">
        <p14:creationId xmlns:p14="http://schemas.microsoft.com/office/powerpoint/2010/main" val="31121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7"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t>                 </a:t>
            </a:r>
            <a:r>
              <a:rPr lang="vi-VN" dirty="0" smtClean="0">
                <a:solidFill>
                  <a:srgbClr val="FF0000"/>
                </a:solidFill>
              </a:rPr>
              <a:t>Vân dụng- Trải nghiệm </a:t>
            </a:r>
            <a:endParaRPr lang="en-US" dirty="0">
              <a:solidFill>
                <a:srgbClr val="FF0000"/>
              </a:solidFill>
            </a:endParaRPr>
          </a:p>
        </p:txBody>
      </p:sp>
      <p:sp>
        <p:nvSpPr>
          <p:cNvPr id="3" name="Rectangle 2"/>
          <p:cNvSpPr/>
          <p:nvPr/>
        </p:nvSpPr>
        <p:spPr>
          <a:xfrm>
            <a:off x="2495006" y="2991394"/>
            <a:ext cx="7654834" cy="1802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smtClean="0"/>
              <a:t>Về nhà kể lại câu chuyện cho người thân nghe</a:t>
            </a:r>
            <a:endParaRPr lang="vi-VN" sz="3600" dirty="0"/>
          </a:p>
        </p:txBody>
      </p:sp>
    </p:spTree>
    <p:extLst>
      <p:ext uri="{BB962C8B-B14F-4D97-AF65-F5344CB8AC3E}">
        <p14:creationId xmlns:p14="http://schemas.microsoft.com/office/powerpoint/2010/main" val="5180544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trước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4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 chuyện</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5849471" y="5029200"/>
            <a:ext cx="5432611"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white"/>
                </a:solidFill>
                <a:effectLst/>
                <a:uLnTx/>
                <a:uFillTx/>
                <a:latin typeface="Calibri"/>
                <a:ea typeface="+mn-ea"/>
                <a:cs typeface="+mn-cs"/>
              </a:rPr>
              <a:t>Sự tích cây thì là</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82"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Các loài cây kéo nhau lên trời để làm gì?</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3133165" y="5029200"/>
            <a:ext cx="8958221"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smtClean="0">
                <a:solidFill>
                  <a:prstClr val="white"/>
                </a:solidFill>
                <a:latin typeface="Times New Roman" panose="02020603050405020304" pitchFamily="18" charset="0"/>
                <a:cs typeface="Times New Roman" panose="02020603050405020304" pitchFamily="18" charset="0"/>
              </a:rPr>
              <a:t>Để xin trời đặt cho một cái tên. </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2381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13185168" cy="3686085"/>
            <a:chOff x="-262148" y="491767"/>
            <a:chExt cx="9194444"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4815763" y="1066582"/>
              <a:ext cx="411653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effectLst/>
                  <a:uLnTx/>
                  <a:uFillTx/>
                  <a:latin typeface="+mj-lt"/>
                  <a:ea typeface="Arial-Rounded" panose="020B0500000000000000" pitchFamily="34" charset="0"/>
                  <a:cs typeface="Arial-Rounded" panose="020B0500000000000000" pitchFamily="34" charset="0"/>
                </a:rPr>
                <a:t>Vì</a:t>
              </a:r>
              <a:r>
                <a:rPr kumimoji="0" lang="en-US" sz="3200" b="0" i="0" u="none" strike="noStrike" kern="1200" cap="none" spc="0" normalizeH="0" noProof="0" dirty="0" smtClean="0">
                  <a:ln>
                    <a:noFill/>
                  </a:ln>
                  <a:effectLst/>
                  <a:uLnTx/>
                  <a:uFillTx/>
                  <a:latin typeface="+mj-lt"/>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smtClean="0">
                  <a:ln>
                    <a:noFill/>
                  </a:ln>
                  <a:effectLst/>
                  <a:uLnTx/>
                  <a:uFillTx/>
                  <a:latin typeface="+mj-lt"/>
                  <a:ea typeface="Arial-Rounded" panose="020B0500000000000000" pitchFamily="34" charset="0"/>
                  <a:cs typeface="Arial-Rounded" panose="020B0500000000000000" pitchFamily="34" charset="0"/>
                </a:rPr>
                <a:t>sao</a:t>
              </a:r>
              <a:r>
                <a:rPr kumimoji="0" lang="en-US" sz="3200" b="0" i="0" u="none" strike="noStrike" kern="1200" cap="none" spc="0" normalizeH="0" noProof="0" dirty="0" smtClean="0">
                  <a:ln>
                    <a:noFill/>
                  </a:ln>
                  <a:effectLst/>
                  <a:uLnTx/>
                  <a:uFillTx/>
                  <a:latin typeface="+mj-lt"/>
                  <a:ea typeface="Arial-Rounded" panose="020B0500000000000000" pitchFamily="34" charset="0"/>
                  <a:cs typeface="Arial-Rounded" panose="020B0500000000000000" pitchFamily="34" charset="0"/>
                </a:rPr>
                <a:t> </a:t>
              </a:r>
              <a:r>
                <a:rPr kumimoji="0" lang="vi-VN" sz="3200" b="0" i="0" u="none" strike="noStrike" kern="1200" cap="none" spc="0" normalizeH="0" noProof="0" dirty="0" smtClean="0">
                  <a:ln>
                    <a:noFill/>
                  </a:ln>
                  <a:effectLst/>
                  <a:uLnTx/>
                  <a:uFillTx/>
                  <a:latin typeface="+mj-lt"/>
                  <a:ea typeface="Arial-Rounded" panose="020B0500000000000000" pitchFamily="34" charset="0"/>
                  <a:cs typeface="Arial-Rounded" panose="020B0500000000000000" pitchFamily="34" charset="0"/>
                </a:rPr>
                <a:t>cây nhỏ có tên là : Thì là</a:t>
              </a:r>
              <a:r>
                <a:rPr kumimoji="0" lang="en-US" sz="3200" b="0" i="0" u="none" strike="noStrike" kern="1200" cap="none" spc="0" normalizeH="0" baseline="0" noProof="0" dirty="0" smtClean="0">
                  <a:ln>
                    <a:noFill/>
                  </a:ln>
                  <a:effectLst/>
                  <a:uLnTx/>
                  <a:uFillTx/>
                  <a:latin typeface="+mj-lt"/>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effectLst/>
                <a:uLnTx/>
                <a:uFillTx/>
                <a:latin typeface="+mj-lt"/>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2662519" y="3748863"/>
            <a:ext cx="9758082" cy="3085325"/>
          </a:xfrm>
          <a:prstGeom prst="wedgeEllipseCallout">
            <a:avLst>
              <a:gd name="adj1" fmla="val -26098"/>
              <a:gd name="adj2" fmla="val -7041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smtClean="0">
                <a:solidFill>
                  <a:prstClr val="white"/>
                </a:solidFill>
                <a:latin typeface="Calibri"/>
              </a:rPr>
              <a:t>Vì ông trời đã đặt tên cho hết các loài cây. Và còn cây cuối cùng ông nghĩ mãi</a:t>
            </a:r>
            <a:r>
              <a:rPr lang="en-US" sz="3600" b="1" dirty="0" smtClean="0">
                <a:solidFill>
                  <a:prstClr val="white"/>
                </a:solidFill>
                <a:latin typeface="Calibri"/>
              </a:rPr>
              <a:t>, </a:t>
            </a:r>
            <a:r>
              <a:rPr lang="en-US" sz="3600" b="1" dirty="0" err="1" smtClean="0">
                <a:solidFill>
                  <a:prstClr val="white"/>
                </a:solidFill>
                <a:latin typeface="Calibri"/>
              </a:rPr>
              <a:t>vừa</a:t>
            </a:r>
            <a:r>
              <a:rPr lang="en-US" sz="3600" b="1" dirty="0" smtClean="0">
                <a:solidFill>
                  <a:prstClr val="white"/>
                </a:solidFill>
                <a:latin typeface="Calibri"/>
              </a:rPr>
              <a:t> </a:t>
            </a:r>
            <a:r>
              <a:rPr lang="en-US" sz="3600" b="1" dirty="0" err="1" smtClean="0">
                <a:solidFill>
                  <a:prstClr val="white"/>
                </a:solidFill>
                <a:latin typeface="Calibri"/>
              </a:rPr>
              <a:t>nghĩ</a:t>
            </a:r>
            <a:r>
              <a:rPr lang="en-US" sz="3600" b="1" dirty="0" smtClean="0">
                <a:solidFill>
                  <a:prstClr val="white"/>
                </a:solidFill>
                <a:latin typeface="Calibri"/>
              </a:rPr>
              <a:t> </a:t>
            </a:r>
            <a:r>
              <a:rPr lang="en-US" sz="3600" b="1" dirty="0" err="1" smtClean="0">
                <a:solidFill>
                  <a:prstClr val="white"/>
                </a:solidFill>
                <a:latin typeface="Calibri"/>
              </a:rPr>
              <a:t>ông</a:t>
            </a:r>
            <a:r>
              <a:rPr lang="en-US" sz="3600" b="1" dirty="0" smtClean="0">
                <a:solidFill>
                  <a:prstClr val="white"/>
                </a:solidFill>
                <a:latin typeface="Calibri"/>
              </a:rPr>
              <a:t> </a:t>
            </a:r>
            <a:r>
              <a:rPr lang="en-US" sz="3600" b="1" dirty="0" err="1" smtClean="0">
                <a:solidFill>
                  <a:prstClr val="white"/>
                </a:solidFill>
                <a:latin typeface="Calibri"/>
              </a:rPr>
              <a:t>vừa</a:t>
            </a:r>
            <a:r>
              <a:rPr lang="en-US" sz="3600" b="1" dirty="0" smtClean="0">
                <a:solidFill>
                  <a:prstClr val="white"/>
                </a:solidFill>
                <a:latin typeface="Calibri"/>
              </a:rPr>
              <a:t> </a:t>
            </a:r>
            <a:r>
              <a:rPr lang="en-US" sz="3600" b="1" dirty="0" err="1" smtClean="0">
                <a:solidFill>
                  <a:prstClr val="white"/>
                </a:solidFill>
                <a:latin typeface="Calibri"/>
              </a:rPr>
              <a:t>nói</a:t>
            </a:r>
            <a:r>
              <a:rPr lang="en-US" sz="3600" b="1" dirty="0" smtClean="0">
                <a:solidFill>
                  <a:prstClr val="white"/>
                </a:solidFill>
                <a:latin typeface="Calibri"/>
              </a:rPr>
              <a:t> </a:t>
            </a:r>
            <a:r>
              <a:rPr lang="vi-VN" sz="3600" b="1" dirty="0" smtClean="0">
                <a:solidFill>
                  <a:prstClr val="white"/>
                </a:solidFill>
                <a:latin typeface="Calibri"/>
              </a:rPr>
              <a:t>“thì là”.... nên cây tưởng mình tên là thì là. </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BÀI HÁT- TA ĐI VÀO RỪNG XAN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19925443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0" y="0"/>
            <a:ext cx="12192000" cy="1417638"/>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C</a:t>
            </a:r>
            <a:r>
              <a:rPr kumimoji="0" lang="en-US" sz="2800" b="1" i="0" u="none" strike="noStrike" kern="1200" cap="none" spc="0" normalizeH="0" baseline="0" noProof="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húng </a:t>
            </a: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ta </a:t>
            </a:r>
            <a:r>
              <a:rPr kumimoji="0" lang="en-US" sz="2800" b="1" i="0" u="none" strike="noStrike" kern="1200" cap="none" spc="0" normalizeH="0" baseline="0" noProof="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vừa</a:t>
            </a:r>
            <a:r>
              <a:rPr kumimoji="0" lang="en-US" sz="2800" b="1" i="0" u="none" strike="noStrike" kern="1200" cap="none" spc="0" normalizeH="0" noProof="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nghe bài hát “Ta đi vào rừng xanh”</a:t>
            </a:r>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Hãy cho cô biết bài hát nói lên điều gì ?</a:t>
            </a:r>
            <a:endPar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28750"/>
            <a:ext cx="12192000" cy="542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1769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1">
            <a:extLst>
              <a:ext uri="{FF2B5EF4-FFF2-40B4-BE49-F238E27FC236}">
                <a16:creationId xmlns:a16="http://schemas.microsoft.com/office/drawing/2014/main" id="{F91B7652-1A43-4852-AB5E-0C39343DCA52}"/>
              </a:ext>
            </a:extLst>
          </p:cNvPr>
          <p:cNvGrpSpPr/>
          <p:nvPr/>
        </p:nvGrpSpPr>
        <p:grpSpPr>
          <a:xfrm>
            <a:off x="0" y="4443812"/>
            <a:ext cx="12282473" cy="2258127"/>
            <a:chOff x="-53293" y="2190760"/>
            <a:chExt cx="9211855" cy="2951064"/>
          </a:xfrm>
        </p:grpSpPr>
        <p:pic>
          <p:nvPicPr>
            <p:cNvPr id="14" name="10">
              <a:extLst>
                <a:ext uri="{FF2B5EF4-FFF2-40B4-BE49-F238E27FC236}">
                  <a16:creationId xmlns:a16="http://schemas.microsoft.com/office/drawing/2014/main" id="{CD9DD4C0-AF4B-4FE1-A3E1-388DA021776B}"/>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15" name="13">
              <a:extLst>
                <a:ext uri="{FF2B5EF4-FFF2-40B4-BE49-F238E27FC236}">
                  <a16:creationId xmlns:a16="http://schemas.microsoft.com/office/drawing/2014/main" id="{4EA58876-3131-4127-8EF3-6DF6D95EF17F}"/>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16" name="16">
              <a:extLst>
                <a:ext uri="{FF2B5EF4-FFF2-40B4-BE49-F238E27FC236}">
                  <a16:creationId xmlns:a16="http://schemas.microsoft.com/office/drawing/2014/main" id="{6CE6C008-AB85-4086-B124-DE7BDF8BE17B}"/>
                </a:ext>
              </a:extLst>
            </p:cNvPr>
            <p:cNvPicPr>
              <a:picLocks noChangeAspect="1"/>
            </p:cNvPicPr>
            <p:nvPr/>
          </p:nvPicPr>
          <p:blipFill>
            <a:blip r:embed="rId2" cstate="screen"/>
            <a:stretch>
              <a:fillRect/>
            </a:stretch>
          </p:blipFill>
          <p:spPr>
            <a:xfrm>
              <a:off x="-53293" y="3185627"/>
              <a:ext cx="4910252" cy="1956197"/>
            </a:xfrm>
            <a:prstGeom prst="rect">
              <a:avLst/>
            </a:prstGeom>
          </p:spPr>
        </p:pic>
      </p:grpSp>
      <p:sp>
        <p:nvSpPr>
          <p:cNvPr id="4" name="Oval 3"/>
          <p:cNvSpPr/>
          <p:nvPr/>
        </p:nvSpPr>
        <p:spPr>
          <a:xfrm>
            <a:off x="1554480" y="822960"/>
            <a:ext cx="9287691" cy="32657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dirty="0" smtClean="0"/>
              <a:t>Khám phá</a:t>
            </a:r>
            <a:endParaRPr lang="vi-VN" sz="9600" dirty="0"/>
          </a:p>
        </p:txBody>
      </p:sp>
    </p:spTree>
    <p:extLst>
      <p:ext uri="{BB962C8B-B14F-4D97-AF65-F5344CB8AC3E}">
        <p14:creationId xmlns:p14="http://schemas.microsoft.com/office/powerpoint/2010/main" val="67950508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8_Office Theme">
  <a:themeElements>
    <a:clrScheme name="Office 2007-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1471</TotalTime>
  <Words>632</Words>
  <Application>Microsoft Office PowerPoint</Application>
  <PresentationFormat>Widescreen</PresentationFormat>
  <Paragraphs>59</Paragraphs>
  <Slides>23</Slides>
  <Notes>6</Notes>
  <HiddenSlides>0</HiddenSlides>
  <MMClips>9</MMClips>
  <ScaleCrop>false</ScaleCrop>
  <HeadingPairs>
    <vt:vector size="6" baseType="variant">
      <vt:variant>
        <vt:lpstr>Fonts Used</vt:lpstr>
      </vt:variant>
      <vt:variant>
        <vt:i4>15</vt:i4>
      </vt:variant>
      <vt:variant>
        <vt:lpstr>Theme</vt:lpstr>
      </vt:variant>
      <vt:variant>
        <vt:i4>14</vt:i4>
      </vt:variant>
      <vt:variant>
        <vt:lpstr>Slide Titles</vt:lpstr>
      </vt:variant>
      <vt:variant>
        <vt:i4>23</vt:i4>
      </vt:variant>
    </vt:vector>
  </HeadingPairs>
  <TitlesOfParts>
    <vt:vector size="52" baseType="lpstr">
      <vt:lpstr>Microsoft YaHei</vt:lpstr>
      <vt:lpstr>宋体</vt:lpstr>
      <vt:lpstr>宋体</vt:lpstr>
      <vt:lpstr>Arial</vt:lpstr>
      <vt:lpstr>Arial Rounded MT Bold</vt:lpstr>
      <vt:lpstr>Arial-Rounded</vt:lpstr>
      <vt:lpstr>Calibri</vt:lpstr>
      <vt:lpstr>Calibri Light</vt:lpstr>
      <vt:lpstr>Cookie</vt:lpstr>
      <vt:lpstr>等线</vt:lpstr>
      <vt:lpstr>HP001 4 hàng</vt:lpstr>
      <vt:lpstr>黑体</vt:lpstr>
      <vt:lpstr>Times New Roman</vt:lpstr>
      <vt:lpstr>UTM Cookies</vt:lpstr>
      <vt:lpstr>字魂17号-萌趣果冻体</vt:lpstr>
      <vt:lpstr>1_Office Theme</vt:lpstr>
      <vt:lpstr>2_Office 主题​​</vt:lpstr>
      <vt:lpstr>5_Office Theme</vt:lpstr>
      <vt:lpstr>1_Office 主题​​</vt:lpstr>
      <vt:lpstr>8_Office 主题​​</vt:lpstr>
      <vt:lpstr>3_Office Theme</vt:lpstr>
      <vt:lpstr>2_Office Theme</vt:lpstr>
      <vt:lpstr>6_Office Theme</vt:lpstr>
      <vt:lpstr>7_Office Theme</vt:lpstr>
      <vt:lpstr>9_Office Theme</vt:lpstr>
      <vt:lpstr>10_Office Theme</vt:lpstr>
      <vt:lpstr>11_Office Theme</vt:lpstr>
      <vt:lpstr>Office Theme</vt:lpstr>
      <vt:lpstr>8_Office Theme</vt:lpstr>
      <vt:lpstr>PowerPoint Presentation</vt:lpstr>
      <vt:lpstr>Cùng khởi động ngày mới nhé! Chúng ta hãy giúp những chú chim này trả lời tốt các câu hỏi để chúng có thế tránh đi mùa đông lạnh giá nhé!</vt:lpstr>
      <vt:lpstr>PowerPoint Presentation</vt:lpstr>
      <vt:lpstr>PowerPoint Presentation</vt:lpstr>
      <vt:lpstr>PowerPoint Presentation</vt:lpstr>
      <vt:lpstr>PowerPoint Presentation</vt:lpstr>
      <vt:lpstr>PowerPoint Presentation</vt:lpstr>
      <vt:lpstr>Chúng ta vừa nghe bài hát “Ta đi vào rừng xanh”.  Hãy cho cô biết bài hát nói lên điều gì ?</vt:lpstr>
      <vt:lpstr>PowerPoint Presentation</vt:lpstr>
      <vt:lpstr>1. Dựa vào câu hỏi gợi ý, đoán nội dung từng tranh?</vt:lpstr>
      <vt:lpstr>2. Nghe kể câu chuyện Hạt giống nhỏ.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tranh 4</vt:lpstr>
      <vt:lpstr>PowerPoint Presentation</vt:lpstr>
      <vt:lpstr>3.  Kể nối tiếp từng đoạn của câu chuyện theo tranh                              Hạt giống nhỏ</vt:lpstr>
      <vt:lpstr>                             Ý nghĩa: </vt:lpstr>
      <vt:lpstr>                 Vân dụng- Trải nghiệm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Techsi.vn</cp:lastModifiedBy>
  <cp:revision>147</cp:revision>
  <dcterms:created xsi:type="dcterms:W3CDTF">2021-05-27T03:43:25Z</dcterms:created>
  <dcterms:modified xsi:type="dcterms:W3CDTF">2024-03-04T06:19:36Z</dcterms:modified>
</cp:coreProperties>
</file>