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6" r:id="rId4"/>
    <p:sldMasterId id="2147483692" r:id="rId5"/>
    <p:sldMasterId id="2147483704" r:id="rId6"/>
    <p:sldMasterId id="2147483716" r:id="rId7"/>
  </p:sldMasterIdLst>
  <p:notesMasterIdLst>
    <p:notesMasterId r:id="rId23"/>
  </p:notesMasterIdLst>
  <p:sldIdLst>
    <p:sldId id="263" r:id="rId8"/>
    <p:sldId id="259" r:id="rId9"/>
    <p:sldId id="2007577093" r:id="rId10"/>
    <p:sldId id="268" r:id="rId11"/>
    <p:sldId id="2007577103" r:id="rId12"/>
    <p:sldId id="2007577130" r:id="rId13"/>
    <p:sldId id="2007577150" r:id="rId14"/>
    <p:sldId id="2007577158" r:id="rId15"/>
    <p:sldId id="2007577090" r:id="rId16"/>
    <p:sldId id="2007577106" r:id="rId17"/>
    <p:sldId id="2007577104" r:id="rId18"/>
    <p:sldId id="2007577098" r:id="rId19"/>
    <p:sldId id="292" r:id="rId20"/>
    <p:sldId id="2007577099" r:id="rId21"/>
    <p:sldId id="3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98" autoAdjust="0"/>
    <p:restoredTop sz="94660"/>
  </p:normalViewPr>
  <p:slideViewPr>
    <p:cSldViewPr snapToGrid="0">
      <p:cViewPr varScale="1">
        <p:scale>
          <a:sx n="86" d="100"/>
          <a:sy n="86" d="100"/>
        </p:scale>
        <p:origin x="8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4T22:13:18.444" idx="1">
    <p:pos x="6827" y="62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A02B4-06C8-42F7-BC98-D06A1F4187F8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ED9B0-9277-4CC0-986C-E564F85C1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2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48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346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2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05B66-D34E-481B-ABB9-72D86C26E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581187-5490-42DB-AD9D-772359D3D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7304A-B166-4010-8F0F-33BE92CF6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3CD82-F8B0-48E6-A0A9-C8682EBE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6F988-F0D9-4A83-8FD9-7A090B07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2000-69EA-428E-8C44-1DDF546D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7607D-86CD-42FA-99D6-1158D37B9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92AA1-DA0C-48AC-9456-2F6EA4EB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9F3D5-4DF6-4AC3-972C-B8E49735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FB0E3-F25F-4C84-A04E-1648CCCAD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6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004A77-066E-4A47-9D79-E7E204BC5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A73B9-9722-4539-963C-D22A550C8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B6F32-8B02-4C95-BC43-98115C2A9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977D8-8BCE-4E39-9E75-0CD9DC66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9799D-3A16-4DC3-8CEE-B8991E8B6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2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9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47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6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1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B7CB-EFC1-4B7D-860A-D974B7D6A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3811D-FAA2-4672-BB19-7C657009F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F3947-1EA0-4FD4-A315-BAF6F508C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2B17-C7FD-47C2-A602-6466110BE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413B2-57F2-43D4-A767-9A5B40B9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4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3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9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84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66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61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82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01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18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EED1C-29B1-4313-971B-B051D2E5C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E1343-22E9-46BE-98DD-906F8EE9F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94056-39A7-4EBB-B703-298280A55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B52EA-D133-410B-B55B-56030286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F3677-3A89-44F3-B553-DE3D8A56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9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33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3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9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53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72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05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7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180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03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ACC94-5591-4D75-A2F1-03C1DA3B1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F0865-3858-4D50-84B8-C48CD092B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2F95B-1AEB-4F00-95B4-FCA8C02A0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F3F54-5666-4471-AAA2-1A45E3F2C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57BF-C340-4B37-819B-68A1BCC86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F0252-B119-49D9-8DED-B60E22C6C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0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7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2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A1D77-616B-492E-BAC9-9E5C9FC89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5C851-B66D-49B5-ABEF-4D663C79C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F11E0-4CC5-4E67-97F5-67ADA3D3F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3232F-3D76-46B9-A931-70CA0D6DD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684EBC-970D-4B3C-9019-12849FC91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DC063B-16F4-44FB-8F27-4B56FAADE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961F3F-1F1A-4F77-A869-74BE078C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9D0573-4627-40E7-B5D8-4A14D182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44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4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45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5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8C154-0FF5-4E24-B061-9D330D8D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ACAC0-9077-4D0A-9D43-8BBF4430E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831E4-9055-499A-B5E4-157BCBA0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041F2-CC51-40F6-8FEA-5201766F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6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41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16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9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8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7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6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0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73069C-A535-4127-9FBE-502CC47D0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865579-3C33-4444-8590-4F567348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2C0DD-EA3A-4167-A9D6-F3275110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9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8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4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A9BB2-0DE0-4C96-8675-32F27866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45237-8BC8-4986-A5A4-ABB0CED63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10137-48C0-4F52-8146-05841362F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E64B4-97F5-485D-A702-CF2A1725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8F124-44A2-4FC4-BF29-011E3F5F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F286C-1FBA-41B8-B834-1432387E2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0B82D-5B3D-4413-89AA-14FB0C52F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8A4B07-5A29-4E4E-8B43-E8ACA8865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C0B41-C362-43A8-8BA3-FDCAD3C0C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48C57-53C2-4DCF-A795-D46B162F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37285-6DD7-48A6-B0C3-C2A873DF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9AE4F-53FA-498A-902F-A51CF068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D67F5-3654-45A0-8EC7-A1A285052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8CE53-C017-4A5C-8A0A-808BCED99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A572D-6ABB-4416-8823-F4D0D8C1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2B111-D54E-48F2-8054-0730F9502174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5D8DA-59A4-43C7-8967-AAEC0E193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16267-0082-498C-8B50-6381D4235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4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7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0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62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4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3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lijie\包图网\小报\素材\lj下载\人物\郊游\09.png">
            <a:extLst>
              <a:ext uri="{FF2B5EF4-FFF2-40B4-BE49-F238E27FC236}">
                <a16:creationId xmlns:a16="http://schemas.microsoft.com/office/drawing/2014/main" id="{2D3D74AC-98AA-4B48-B335-8DDE9C0A733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02" y="4965701"/>
            <a:ext cx="8020447" cy="18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B4BC0E-D2FA-424E-B73E-00C2A216778B}"/>
              </a:ext>
            </a:extLst>
          </p:cNvPr>
          <p:cNvSpPr txBox="1"/>
          <p:nvPr/>
        </p:nvSpPr>
        <p:spPr>
          <a:xfrm>
            <a:off x="3145962" y="1980822"/>
            <a:ext cx="6049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BÀI 20: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NGÀY ĐÁNG NHỚ CỦA GIA ĐÌNH</a:t>
            </a:r>
          </a:p>
        </p:txBody>
      </p:sp>
    </p:spTree>
    <p:extLst>
      <p:ext uri="{BB962C8B-B14F-4D97-AF65-F5344CB8AC3E}">
        <p14:creationId xmlns:p14="http://schemas.microsoft.com/office/powerpoint/2010/main" val="35601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>
            <a:extLst>
              <a:ext uri="{FF2B5EF4-FFF2-40B4-BE49-F238E27FC236}">
                <a16:creationId xmlns:a16="http://schemas.microsoft.com/office/drawing/2014/main" id="{2F9162C4-C651-4EE6-9331-43ACC6B1A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328" y="1090735"/>
            <a:ext cx="6604615" cy="3551986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0BB85D13-97C1-4A3B-8C2D-0DA685D900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26565" y="3161169"/>
            <a:ext cx="4760844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Giải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lao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B6343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91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93940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FF86489A-E251-45A7-B04E-B14F961E7835}"/>
              </a:ext>
            </a:extLst>
          </p:cNvPr>
          <p:cNvSpPr txBox="1"/>
          <p:nvPr/>
        </p:nvSpPr>
        <p:spPr>
          <a:xfrm>
            <a:off x="2784237" y="3620289"/>
            <a:ext cx="6420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1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8" grpId="0" bldLvl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C9E5EC-3CF1-4C9D-A50B-EE91A0E72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21" y="4360818"/>
            <a:ext cx="2387601" cy="23876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3472C-9DF9-4FD6-B77F-AF74223DC434}"/>
              </a:ext>
            </a:extLst>
          </p:cNvPr>
          <p:cNvSpPr/>
          <p:nvPr/>
        </p:nvSpPr>
        <p:spPr>
          <a:xfrm>
            <a:off x="3303348" y="788670"/>
            <a:ext cx="7303770" cy="528066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C7C24E-CB56-479F-9666-A6881DA540BF}"/>
              </a:ext>
            </a:extLst>
          </p:cNvPr>
          <p:cNvSpPr/>
          <p:nvPr/>
        </p:nvSpPr>
        <p:spPr>
          <a:xfrm rot="19630063">
            <a:off x="2462122" y="909126"/>
            <a:ext cx="2640330" cy="5840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C5C720-3204-4493-8EEF-8DF6DF4316AE}"/>
              </a:ext>
            </a:extLst>
          </p:cNvPr>
          <p:cNvSpPr/>
          <p:nvPr/>
        </p:nvSpPr>
        <p:spPr>
          <a:xfrm rot="1372442">
            <a:off x="8745768" y="909127"/>
            <a:ext cx="2640330" cy="584025"/>
          </a:xfrm>
          <a:prstGeom prst="rect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FC7F0-97DE-4154-A98F-AC56AE305C71}"/>
              </a:ext>
            </a:extLst>
          </p:cNvPr>
          <p:cNvSpPr txBox="1"/>
          <p:nvPr/>
        </p:nvSpPr>
        <p:spPr>
          <a:xfrm>
            <a:off x="3905715" y="2016173"/>
            <a:ext cx="6099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Lên kế hoạch tổ chức sinh nhật cho một người thân trong gia đình.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52D1B6AF-1486-486A-A370-47ED38308D6B}"/>
              </a:ext>
            </a:extLst>
          </p:cNvPr>
          <p:cNvSpPr/>
          <p:nvPr/>
        </p:nvSpPr>
        <p:spPr>
          <a:xfrm>
            <a:off x="2514679" y="3561907"/>
            <a:ext cx="8767815" cy="3203077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91671-E04A-4E3D-972C-51EE23EDD2EC}"/>
              </a:ext>
            </a:extLst>
          </p:cNvPr>
          <p:cNvSpPr txBox="1"/>
          <p:nvPr/>
        </p:nvSpPr>
        <p:spPr>
          <a:xfrm>
            <a:off x="3243099" y="4439171"/>
            <a:ext cx="7817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95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2171700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61312-2C2B-4988-A297-0B953FE01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BC332-030A-4D53-9866-F19DA27ABC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C491DC77-74C2-40B7-A2B1-2BB713532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80610"/>
            <a:ext cx="8081010" cy="584285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C9E5EC-3CF1-4C9D-A50B-EE91A0E72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21" y="4360818"/>
            <a:ext cx="2387601" cy="2387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2ABD5F-48C8-4D47-BEAE-8FFE76A058AC}"/>
              </a:ext>
            </a:extLst>
          </p:cNvPr>
          <p:cNvSpPr txBox="1"/>
          <p:nvPr/>
        </p:nvSpPr>
        <p:spPr>
          <a:xfrm>
            <a:off x="2746849" y="2336371"/>
            <a:ext cx="5875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lịch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D4C1A-B10C-4750-A5C5-F3F4B4765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" y="470905"/>
            <a:ext cx="1279208" cy="1291163"/>
          </a:xfrm>
          <a:prstGeom prst="flowChartConnector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069C5576-CD00-4592-9FEE-F7B1DB1EB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978" y="386126"/>
            <a:ext cx="2428147" cy="24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59A16-E37B-455A-B07E-685C867F43EB}"/>
              </a:ext>
            </a:extLst>
          </p:cNvPr>
          <p:cNvSpPr txBox="1"/>
          <p:nvPr/>
        </p:nvSpPr>
        <p:spPr>
          <a:xfrm>
            <a:off x="3008489" y="1275645"/>
            <a:ext cx="617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BC2FFA-8DE1-4D62-8C3B-0197E177A409}"/>
              </a:ext>
            </a:extLst>
          </p:cNvPr>
          <p:cNvSpPr txBox="1"/>
          <p:nvPr/>
        </p:nvSpPr>
        <p:spPr>
          <a:xfrm>
            <a:off x="4516573" y="3651431"/>
            <a:ext cx="4041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1CF415-6F85-4586-97F0-8BCBAAD95E09}"/>
              </a:ext>
            </a:extLst>
          </p:cNvPr>
          <p:cNvSpPr/>
          <p:nvPr/>
        </p:nvSpPr>
        <p:spPr>
          <a:xfrm>
            <a:off x="586740" y="325755"/>
            <a:ext cx="11018520" cy="6206490"/>
          </a:xfrm>
          <a:custGeom>
            <a:avLst/>
            <a:gdLst>
              <a:gd name="connsiteX0" fmla="*/ 0 w 11018520"/>
              <a:gd name="connsiteY0" fmla="*/ 571432 h 6206490"/>
              <a:gd name="connsiteX1" fmla="*/ 571432 w 11018520"/>
              <a:gd name="connsiteY1" fmla="*/ 0 h 6206490"/>
              <a:gd name="connsiteX2" fmla="*/ 1251110 w 11018520"/>
              <a:gd name="connsiteY2" fmla="*/ 0 h 6206490"/>
              <a:gd name="connsiteX3" fmla="*/ 1733274 w 11018520"/>
              <a:gd name="connsiteY3" fmla="*/ 0 h 6206490"/>
              <a:gd name="connsiteX4" fmla="*/ 2116682 w 11018520"/>
              <a:gd name="connsiteY4" fmla="*/ 0 h 6206490"/>
              <a:gd name="connsiteX5" fmla="*/ 2895116 w 11018520"/>
              <a:gd name="connsiteY5" fmla="*/ 0 h 6206490"/>
              <a:gd name="connsiteX6" fmla="*/ 3377280 w 11018520"/>
              <a:gd name="connsiteY6" fmla="*/ 0 h 6206490"/>
              <a:gd name="connsiteX7" fmla="*/ 3958201 w 11018520"/>
              <a:gd name="connsiteY7" fmla="*/ 0 h 6206490"/>
              <a:gd name="connsiteX8" fmla="*/ 4341609 w 11018520"/>
              <a:gd name="connsiteY8" fmla="*/ 0 h 6206490"/>
              <a:gd name="connsiteX9" fmla="*/ 5120043 w 11018520"/>
              <a:gd name="connsiteY9" fmla="*/ 0 h 6206490"/>
              <a:gd name="connsiteX10" fmla="*/ 5700964 w 11018520"/>
              <a:gd name="connsiteY10" fmla="*/ 0 h 6206490"/>
              <a:gd name="connsiteX11" fmla="*/ 5985615 w 11018520"/>
              <a:gd name="connsiteY11" fmla="*/ 0 h 6206490"/>
              <a:gd name="connsiteX12" fmla="*/ 6270266 w 11018520"/>
              <a:gd name="connsiteY12" fmla="*/ 0 h 6206490"/>
              <a:gd name="connsiteX13" fmla="*/ 6949944 w 11018520"/>
              <a:gd name="connsiteY13" fmla="*/ 0 h 6206490"/>
              <a:gd name="connsiteX14" fmla="*/ 7530865 w 11018520"/>
              <a:gd name="connsiteY14" fmla="*/ 0 h 6206490"/>
              <a:gd name="connsiteX15" fmla="*/ 7914273 w 11018520"/>
              <a:gd name="connsiteY15" fmla="*/ 0 h 6206490"/>
              <a:gd name="connsiteX16" fmla="*/ 8593950 w 11018520"/>
              <a:gd name="connsiteY16" fmla="*/ 0 h 6206490"/>
              <a:gd name="connsiteX17" fmla="*/ 9273628 w 11018520"/>
              <a:gd name="connsiteY17" fmla="*/ 0 h 6206490"/>
              <a:gd name="connsiteX18" fmla="*/ 10447088 w 11018520"/>
              <a:gd name="connsiteY18" fmla="*/ 0 h 6206490"/>
              <a:gd name="connsiteX19" fmla="*/ 11018520 w 11018520"/>
              <a:gd name="connsiteY19" fmla="*/ 571432 h 6206490"/>
              <a:gd name="connsiteX20" fmla="*/ 11018520 w 11018520"/>
              <a:gd name="connsiteY20" fmla="*/ 1134057 h 6206490"/>
              <a:gd name="connsiteX21" fmla="*/ 11018520 w 11018520"/>
              <a:gd name="connsiteY21" fmla="*/ 1696682 h 6206490"/>
              <a:gd name="connsiteX22" fmla="*/ 11018520 w 11018520"/>
              <a:gd name="connsiteY22" fmla="*/ 2259307 h 6206490"/>
              <a:gd name="connsiteX23" fmla="*/ 11018520 w 11018520"/>
              <a:gd name="connsiteY23" fmla="*/ 2923205 h 6206490"/>
              <a:gd name="connsiteX24" fmla="*/ 11018520 w 11018520"/>
              <a:gd name="connsiteY24" fmla="*/ 3485830 h 6206490"/>
              <a:gd name="connsiteX25" fmla="*/ 11018520 w 11018520"/>
              <a:gd name="connsiteY25" fmla="*/ 3896546 h 6206490"/>
              <a:gd name="connsiteX26" fmla="*/ 11018520 w 11018520"/>
              <a:gd name="connsiteY26" fmla="*/ 4307263 h 6206490"/>
              <a:gd name="connsiteX27" fmla="*/ 11018520 w 11018520"/>
              <a:gd name="connsiteY27" fmla="*/ 4971160 h 6206490"/>
              <a:gd name="connsiteX28" fmla="*/ 11018520 w 11018520"/>
              <a:gd name="connsiteY28" fmla="*/ 5635058 h 6206490"/>
              <a:gd name="connsiteX29" fmla="*/ 10447088 w 11018520"/>
              <a:gd name="connsiteY29" fmla="*/ 6206490 h 6206490"/>
              <a:gd name="connsiteX30" fmla="*/ 10063680 w 11018520"/>
              <a:gd name="connsiteY30" fmla="*/ 6206490 h 6206490"/>
              <a:gd name="connsiteX31" fmla="*/ 9285246 w 11018520"/>
              <a:gd name="connsiteY31" fmla="*/ 6206490 h 6206490"/>
              <a:gd name="connsiteX32" fmla="*/ 9000595 w 11018520"/>
              <a:gd name="connsiteY32" fmla="*/ 6206490 h 6206490"/>
              <a:gd name="connsiteX33" fmla="*/ 8320917 w 11018520"/>
              <a:gd name="connsiteY33" fmla="*/ 6206490 h 6206490"/>
              <a:gd name="connsiteX34" fmla="*/ 7739996 w 11018520"/>
              <a:gd name="connsiteY34" fmla="*/ 6206490 h 6206490"/>
              <a:gd name="connsiteX35" fmla="*/ 7159075 w 11018520"/>
              <a:gd name="connsiteY35" fmla="*/ 6206490 h 6206490"/>
              <a:gd name="connsiteX36" fmla="*/ 6676911 w 11018520"/>
              <a:gd name="connsiteY36" fmla="*/ 6206490 h 6206490"/>
              <a:gd name="connsiteX37" fmla="*/ 5997234 w 11018520"/>
              <a:gd name="connsiteY37" fmla="*/ 6206490 h 6206490"/>
              <a:gd name="connsiteX38" fmla="*/ 5712582 w 11018520"/>
              <a:gd name="connsiteY38" fmla="*/ 6206490 h 6206490"/>
              <a:gd name="connsiteX39" fmla="*/ 5131661 w 11018520"/>
              <a:gd name="connsiteY39" fmla="*/ 6206490 h 6206490"/>
              <a:gd name="connsiteX40" fmla="*/ 4748254 w 11018520"/>
              <a:gd name="connsiteY40" fmla="*/ 6206490 h 6206490"/>
              <a:gd name="connsiteX41" fmla="*/ 3969820 w 11018520"/>
              <a:gd name="connsiteY41" fmla="*/ 6206490 h 6206490"/>
              <a:gd name="connsiteX42" fmla="*/ 3388899 w 11018520"/>
              <a:gd name="connsiteY42" fmla="*/ 6206490 h 6206490"/>
              <a:gd name="connsiteX43" fmla="*/ 2610465 w 11018520"/>
              <a:gd name="connsiteY43" fmla="*/ 6206490 h 6206490"/>
              <a:gd name="connsiteX44" fmla="*/ 2325813 w 11018520"/>
              <a:gd name="connsiteY44" fmla="*/ 6206490 h 6206490"/>
              <a:gd name="connsiteX45" fmla="*/ 1942405 w 11018520"/>
              <a:gd name="connsiteY45" fmla="*/ 6206490 h 6206490"/>
              <a:gd name="connsiteX46" fmla="*/ 1163971 w 11018520"/>
              <a:gd name="connsiteY46" fmla="*/ 6206490 h 6206490"/>
              <a:gd name="connsiteX47" fmla="*/ 571432 w 11018520"/>
              <a:gd name="connsiteY47" fmla="*/ 6206490 h 6206490"/>
              <a:gd name="connsiteX48" fmla="*/ 0 w 11018520"/>
              <a:gd name="connsiteY48" fmla="*/ 5635058 h 6206490"/>
              <a:gd name="connsiteX49" fmla="*/ 0 w 11018520"/>
              <a:gd name="connsiteY49" fmla="*/ 5021797 h 6206490"/>
              <a:gd name="connsiteX50" fmla="*/ 0 w 11018520"/>
              <a:gd name="connsiteY50" fmla="*/ 4560444 h 6206490"/>
              <a:gd name="connsiteX51" fmla="*/ 0 w 11018520"/>
              <a:gd name="connsiteY51" fmla="*/ 3947183 h 6206490"/>
              <a:gd name="connsiteX52" fmla="*/ 0 w 11018520"/>
              <a:gd name="connsiteY52" fmla="*/ 3435194 h 6206490"/>
              <a:gd name="connsiteX53" fmla="*/ 0 w 11018520"/>
              <a:gd name="connsiteY53" fmla="*/ 2821932 h 6206490"/>
              <a:gd name="connsiteX54" fmla="*/ 0 w 11018520"/>
              <a:gd name="connsiteY54" fmla="*/ 2309944 h 6206490"/>
              <a:gd name="connsiteX55" fmla="*/ 0 w 11018520"/>
              <a:gd name="connsiteY55" fmla="*/ 1899227 h 6206490"/>
              <a:gd name="connsiteX56" fmla="*/ 0 w 11018520"/>
              <a:gd name="connsiteY56" fmla="*/ 1235330 h 6206490"/>
              <a:gd name="connsiteX57" fmla="*/ 0 w 11018520"/>
              <a:gd name="connsiteY57" fmla="*/ 571432 h 62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018520" h="6206490" fill="none" extrusionOk="0">
                <a:moveTo>
                  <a:pt x="0" y="571432"/>
                </a:moveTo>
                <a:cubicBezTo>
                  <a:pt x="-77035" y="267802"/>
                  <a:pt x="238687" y="-54520"/>
                  <a:pt x="571432" y="0"/>
                </a:cubicBezTo>
                <a:cubicBezTo>
                  <a:pt x="901211" y="-51931"/>
                  <a:pt x="1048188" y="44064"/>
                  <a:pt x="1251110" y="0"/>
                </a:cubicBezTo>
                <a:cubicBezTo>
                  <a:pt x="1454032" y="-44064"/>
                  <a:pt x="1597360" y="3371"/>
                  <a:pt x="1733274" y="0"/>
                </a:cubicBezTo>
                <a:cubicBezTo>
                  <a:pt x="1869188" y="-3371"/>
                  <a:pt x="1973232" y="21842"/>
                  <a:pt x="2116682" y="0"/>
                </a:cubicBezTo>
                <a:cubicBezTo>
                  <a:pt x="2260132" y="-21842"/>
                  <a:pt x="2551147" y="8106"/>
                  <a:pt x="2895116" y="0"/>
                </a:cubicBezTo>
                <a:cubicBezTo>
                  <a:pt x="3239085" y="-8106"/>
                  <a:pt x="3159098" y="6162"/>
                  <a:pt x="3377280" y="0"/>
                </a:cubicBezTo>
                <a:cubicBezTo>
                  <a:pt x="3595462" y="-6162"/>
                  <a:pt x="3797206" y="29864"/>
                  <a:pt x="3958201" y="0"/>
                </a:cubicBezTo>
                <a:cubicBezTo>
                  <a:pt x="4119196" y="-29864"/>
                  <a:pt x="4201919" y="44691"/>
                  <a:pt x="4341609" y="0"/>
                </a:cubicBezTo>
                <a:cubicBezTo>
                  <a:pt x="4481299" y="-44691"/>
                  <a:pt x="4955991" y="19713"/>
                  <a:pt x="5120043" y="0"/>
                </a:cubicBezTo>
                <a:cubicBezTo>
                  <a:pt x="5284095" y="-19713"/>
                  <a:pt x="5489436" y="50424"/>
                  <a:pt x="5700964" y="0"/>
                </a:cubicBezTo>
                <a:cubicBezTo>
                  <a:pt x="5912492" y="-50424"/>
                  <a:pt x="5891047" y="29483"/>
                  <a:pt x="5985615" y="0"/>
                </a:cubicBezTo>
                <a:cubicBezTo>
                  <a:pt x="6080183" y="-29483"/>
                  <a:pt x="6130343" y="29045"/>
                  <a:pt x="6270266" y="0"/>
                </a:cubicBezTo>
                <a:cubicBezTo>
                  <a:pt x="6410189" y="-29045"/>
                  <a:pt x="6720456" y="80572"/>
                  <a:pt x="6949944" y="0"/>
                </a:cubicBezTo>
                <a:cubicBezTo>
                  <a:pt x="7179432" y="-80572"/>
                  <a:pt x="7257453" y="63045"/>
                  <a:pt x="7530865" y="0"/>
                </a:cubicBezTo>
                <a:cubicBezTo>
                  <a:pt x="7804277" y="-63045"/>
                  <a:pt x="7757690" y="32705"/>
                  <a:pt x="7914273" y="0"/>
                </a:cubicBezTo>
                <a:cubicBezTo>
                  <a:pt x="8070856" y="-32705"/>
                  <a:pt x="8416357" y="60303"/>
                  <a:pt x="8593950" y="0"/>
                </a:cubicBezTo>
                <a:cubicBezTo>
                  <a:pt x="8771543" y="-60303"/>
                  <a:pt x="8942550" y="74425"/>
                  <a:pt x="9273628" y="0"/>
                </a:cubicBezTo>
                <a:cubicBezTo>
                  <a:pt x="9604706" y="-74425"/>
                  <a:pt x="9881530" y="137871"/>
                  <a:pt x="10447088" y="0"/>
                </a:cubicBezTo>
                <a:cubicBezTo>
                  <a:pt x="10821108" y="-18036"/>
                  <a:pt x="10989827" y="244435"/>
                  <a:pt x="11018520" y="571432"/>
                </a:cubicBezTo>
                <a:cubicBezTo>
                  <a:pt x="11048828" y="826531"/>
                  <a:pt x="10981767" y="886199"/>
                  <a:pt x="11018520" y="1134057"/>
                </a:cubicBezTo>
                <a:cubicBezTo>
                  <a:pt x="11055273" y="1381915"/>
                  <a:pt x="10955033" y="1453737"/>
                  <a:pt x="11018520" y="1696682"/>
                </a:cubicBezTo>
                <a:cubicBezTo>
                  <a:pt x="11082007" y="1939628"/>
                  <a:pt x="10970277" y="1990735"/>
                  <a:pt x="11018520" y="2259307"/>
                </a:cubicBezTo>
                <a:cubicBezTo>
                  <a:pt x="11066763" y="2527879"/>
                  <a:pt x="10955701" y="2672113"/>
                  <a:pt x="11018520" y="2923205"/>
                </a:cubicBezTo>
                <a:cubicBezTo>
                  <a:pt x="11081339" y="3174297"/>
                  <a:pt x="11003917" y="3207531"/>
                  <a:pt x="11018520" y="3485830"/>
                </a:cubicBezTo>
                <a:cubicBezTo>
                  <a:pt x="11033123" y="3764129"/>
                  <a:pt x="10985813" y="3786481"/>
                  <a:pt x="11018520" y="3896546"/>
                </a:cubicBezTo>
                <a:cubicBezTo>
                  <a:pt x="11051227" y="4006611"/>
                  <a:pt x="10985283" y="4222511"/>
                  <a:pt x="11018520" y="4307263"/>
                </a:cubicBezTo>
                <a:cubicBezTo>
                  <a:pt x="11051757" y="4392015"/>
                  <a:pt x="10987738" y="4706006"/>
                  <a:pt x="11018520" y="4971160"/>
                </a:cubicBezTo>
                <a:cubicBezTo>
                  <a:pt x="11049302" y="5236314"/>
                  <a:pt x="10993840" y="5314890"/>
                  <a:pt x="11018520" y="5635058"/>
                </a:cubicBezTo>
                <a:cubicBezTo>
                  <a:pt x="11044669" y="5942995"/>
                  <a:pt x="10750735" y="6177603"/>
                  <a:pt x="10447088" y="6206490"/>
                </a:cubicBezTo>
                <a:cubicBezTo>
                  <a:pt x="10337800" y="6219228"/>
                  <a:pt x="10192997" y="6186834"/>
                  <a:pt x="10063680" y="6206490"/>
                </a:cubicBezTo>
                <a:cubicBezTo>
                  <a:pt x="9934363" y="6226146"/>
                  <a:pt x="9569203" y="6143337"/>
                  <a:pt x="9285246" y="6206490"/>
                </a:cubicBezTo>
                <a:cubicBezTo>
                  <a:pt x="9001289" y="6269643"/>
                  <a:pt x="9139249" y="6179752"/>
                  <a:pt x="9000595" y="6206490"/>
                </a:cubicBezTo>
                <a:cubicBezTo>
                  <a:pt x="8861941" y="6233228"/>
                  <a:pt x="8509003" y="6142534"/>
                  <a:pt x="8320917" y="6206490"/>
                </a:cubicBezTo>
                <a:cubicBezTo>
                  <a:pt x="8132831" y="6270446"/>
                  <a:pt x="7881360" y="6148796"/>
                  <a:pt x="7739996" y="6206490"/>
                </a:cubicBezTo>
                <a:cubicBezTo>
                  <a:pt x="7598632" y="6264184"/>
                  <a:pt x="7342939" y="6150646"/>
                  <a:pt x="7159075" y="6206490"/>
                </a:cubicBezTo>
                <a:cubicBezTo>
                  <a:pt x="6975211" y="6262334"/>
                  <a:pt x="6854876" y="6164883"/>
                  <a:pt x="6676911" y="6206490"/>
                </a:cubicBezTo>
                <a:cubicBezTo>
                  <a:pt x="6498946" y="6248097"/>
                  <a:pt x="6265414" y="6151302"/>
                  <a:pt x="5997234" y="6206490"/>
                </a:cubicBezTo>
                <a:cubicBezTo>
                  <a:pt x="5729054" y="6261678"/>
                  <a:pt x="5773853" y="6178556"/>
                  <a:pt x="5712582" y="6206490"/>
                </a:cubicBezTo>
                <a:cubicBezTo>
                  <a:pt x="5651311" y="6234424"/>
                  <a:pt x="5266022" y="6138068"/>
                  <a:pt x="5131661" y="6206490"/>
                </a:cubicBezTo>
                <a:cubicBezTo>
                  <a:pt x="4997300" y="6274912"/>
                  <a:pt x="4931542" y="6166614"/>
                  <a:pt x="4748254" y="6206490"/>
                </a:cubicBezTo>
                <a:cubicBezTo>
                  <a:pt x="4564966" y="6246366"/>
                  <a:pt x="4305372" y="6143847"/>
                  <a:pt x="3969820" y="6206490"/>
                </a:cubicBezTo>
                <a:cubicBezTo>
                  <a:pt x="3634268" y="6269133"/>
                  <a:pt x="3638634" y="6146493"/>
                  <a:pt x="3388899" y="6206490"/>
                </a:cubicBezTo>
                <a:cubicBezTo>
                  <a:pt x="3139164" y="6266487"/>
                  <a:pt x="2844096" y="6129365"/>
                  <a:pt x="2610465" y="6206490"/>
                </a:cubicBezTo>
                <a:cubicBezTo>
                  <a:pt x="2376834" y="6283615"/>
                  <a:pt x="2465724" y="6201064"/>
                  <a:pt x="2325813" y="6206490"/>
                </a:cubicBezTo>
                <a:cubicBezTo>
                  <a:pt x="2185902" y="6211916"/>
                  <a:pt x="2053306" y="6177342"/>
                  <a:pt x="1942405" y="6206490"/>
                </a:cubicBezTo>
                <a:cubicBezTo>
                  <a:pt x="1831504" y="6235638"/>
                  <a:pt x="1334857" y="6204932"/>
                  <a:pt x="1163971" y="6206490"/>
                </a:cubicBezTo>
                <a:cubicBezTo>
                  <a:pt x="993085" y="6208048"/>
                  <a:pt x="772042" y="6157217"/>
                  <a:pt x="571432" y="6206490"/>
                </a:cubicBezTo>
                <a:cubicBezTo>
                  <a:pt x="212479" y="6232725"/>
                  <a:pt x="4982" y="5956661"/>
                  <a:pt x="0" y="5635058"/>
                </a:cubicBezTo>
                <a:cubicBezTo>
                  <a:pt x="-55852" y="5348176"/>
                  <a:pt x="56663" y="5188348"/>
                  <a:pt x="0" y="5021797"/>
                </a:cubicBezTo>
                <a:cubicBezTo>
                  <a:pt x="-56663" y="4855246"/>
                  <a:pt x="6687" y="4756348"/>
                  <a:pt x="0" y="4560444"/>
                </a:cubicBezTo>
                <a:cubicBezTo>
                  <a:pt x="-6687" y="4364540"/>
                  <a:pt x="45594" y="4203643"/>
                  <a:pt x="0" y="3947183"/>
                </a:cubicBezTo>
                <a:cubicBezTo>
                  <a:pt x="-45594" y="3690723"/>
                  <a:pt x="49348" y="3571807"/>
                  <a:pt x="0" y="3435194"/>
                </a:cubicBezTo>
                <a:cubicBezTo>
                  <a:pt x="-49348" y="3298581"/>
                  <a:pt x="19587" y="3078747"/>
                  <a:pt x="0" y="2821932"/>
                </a:cubicBezTo>
                <a:cubicBezTo>
                  <a:pt x="-19587" y="2565117"/>
                  <a:pt x="27271" y="2428975"/>
                  <a:pt x="0" y="2309944"/>
                </a:cubicBezTo>
                <a:cubicBezTo>
                  <a:pt x="-27271" y="2190913"/>
                  <a:pt x="7633" y="2067047"/>
                  <a:pt x="0" y="1899227"/>
                </a:cubicBezTo>
                <a:cubicBezTo>
                  <a:pt x="-7633" y="1731407"/>
                  <a:pt x="63659" y="1522574"/>
                  <a:pt x="0" y="1235330"/>
                </a:cubicBezTo>
                <a:cubicBezTo>
                  <a:pt x="-63659" y="948086"/>
                  <a:pt x="60267" y="820354"/>
                  <a:pt x="0" y="571432"/>
                </a:cubicBezTo>
                <a:close/>
              </a:path>
              <a:path w="11018520" h="6206490" stroke="0" extrusionOk="0">
                <a:moveTo>
                  <a:pt x="0" y="571432"/>
                </a:moveTo>
                <a:cubicBezTo>
                  <a:pt x="49132" y="283920"/>
                  <a:pt x="334506" y="-38750"/>
                  <a:pt x="571432" y="0"/>
                </a:cubicBezTo>
                <a:cubicBezTo>
                  <a:pt x="841904" y="-69649"/>
                  <a:pt x="975298" y="26608"/>
                  <a:pt x="1349866" y="0"/>
                </a:cubicBezTo>
                <a:cubicBezTo>
                  <a:pt x="1724434" y="-26608"/>
                  <a:pt x="1882834" y="48797"/>
                  <a:pt x="2128300" y="0"/>
                </a:cubicBezTo>
                <a:cubicBezTo>
                  <a:pt x="2373766" y="-48797"/>
                  <a:pt x="2274185" y="30255"/>
                  <a:pt x="2412951" y="0"/>
                </a:cubicBezTo>
                <a:cubicBezTo>
                  <a:pt x="2551717" y="-30255"/>
                  <a:pt x="2579393" y="5815"/>
                  <a:pt x="2697603" y="0"/>
                </a:cubicBezTo>
                <a:cubicBezTo>
                  <a:pt x="2815813" y="-5815"/>
                  <a:pt x="3196979" y="31115"/>
                  <a:pt x="3377280" y="0"/>
                </a:cubicBezTo>
                <a:cubicBezTo>
                  <a:pt x="3557581" y="-31115"/>
                  <a:pt x="3591507" y="41905"/>
                  <a:pt x="3760688" y="0"/>
                </a:cubicBezTo>
                <a:cubicBezTo>
                  <a:pt x="3929869" y="-41905"/>
                  <a:pt x="3919933" y="33419"/>
                  <a:pt x="4045339" y="0"/>
                </a:cubicBezTo>
                <a:cubicBezTo>
                  <a:pt x="4170745" y="-33419"/>
                  <a:pt x="4522038" y="65718"/>
                  <a:pt x="4725017" y="0"/>
                </a:cubicBezTo>
                <a:cubicBezTo>
                  <a:pt x="4927996" y="-65718"/>
                  <a:pt x="4952609" y="16729"/>
                  <a:pt x="5009668" y="0"/>
                </a:cubicBezTo>
                <a:cubicBezTo>
                  <a:pt x="5066727" y="-16729"/>
                  <a:pt x="5254717" y="3294"/>
                  <a:pt x="5491832" y="0"/>
                </a:cubicBezTo>
                <a:cubicBezTo>
                  <a:pt x="5728947" y="-3294"/>
                  <a:pt x="6031455" y="37466"/>
                  <a:pt x="6270266" y="0"/>
                </a:cubicBezTo>
                <a:cubicBezTo>
                  <a:pt x="6509077" y="-37466"/>
                  <a:pt x="6621857" y="46628"/>
                  <a:pt x="6851187" y="0"/>
                </a:cubicBezTo>
                <a:cubicBezTo>
                  <a:pt x="7080517" y="-46628"/>
                  <a:pt x="7192641" y="30182"/>
                  <a:pt x="7530865" y="0"/>
                </a:cubicBezTo>
                <a:cubicBezTo>
                  <a:pt x="7869089" y="-30182"/>
                  <a:pt x="7700047" y="27730"/>
                  <a:pt x="7815516" y="0"/>
                </a:cubicBezTo>
                <a:cubicBezTo>
                  <a:pt x="7930985" y="-27730"/>
                  <a:pt x="8085212" y="7652"/>
                  <a:pt x="8198924" y="0"/>
                </a:cubicBezTo>
                <a:cubicBezTo>
                  <a:pt x="8312636" y="-7652"/>
                  <a:pt x="8465212" y="7898"/>
                  <a:pt x="8582332" y="0"/>
                </a:cubicBezTo>
                <a:cubicBezTo>
                  <a:pt x="8699452" y="-7898"/>
                  <a:pt x="8995784" y="63475"/>
                  <a:pt x="9360766" y="0"/>
                </a:cubicBezTo>
                <a:cubicBezTo>
                  <a:pt x="9725748" y="-63475"/>
                  <a:pt x="9551047" y="5550"/>
                  <a:pt x="9645417" y="0"/>
                </a:cubicBezTo>
                <a:cubicBezTo>
                  <a:pt x="9739787" y="-5550"/>
                  <a:pt x="10067408" y="22774"/>
                  <a:pt x="10447088" y="0"/>
                </a:cubicBezTo>
                <a:cubicBezTo>
                  <a:pt x="10721716" y="22917"/>
                  <a:pt x="10947627" y="244785"/>
                  <a:pt x="11018520" y="571432"/>
                </a:cubicBezTo>
                <a:cubicBezTo>
                  <a:pt x="11065623" y="716959"/>
                  <a:pt x="11009563" y="1000563"/>
                  <a:pt x="11018520" y="1235330"/>
                </a:cubicBezTo>
                <a:cubicBezTo>
                  <a:pt x="11027477" y="1470097"/>
                  <a:pt x="11010816" y="1514443"/>
                  <a:pt x="11018520" y="1646046"/>
                </a:cubicBezTo>
                <a:cubicBezTo>
                  <a:pt x="11026224" y="1777649"/>
                  <a:pt x="11012649" y="1971886"/>
                  <a:pt x="11018520" y="2208671"/>
                </a:cubicBezTo>
                <a:cubicBezTo>
                  <a:pt x="11024391" y="2445456"/>
                  <a:pt x="10966507" y="2651104"/>
                  <a:pt x="11018520" y="2771296"/>
                </a:cubicBezTo>
                <a:cubicBezTo>
                  <a:pt x="11070533" y="2891489"/>
                  <a:pt x="10973293" y="3114572"/>
                  <a:pt x="11018520" y="3232649"/>
                </a:cubicBezTo>
                <a:cubicBezTo>
                  <a:pt x="11063747" y="3350726"/>
                  <a:pt x="10998880" y="3671373"/>
                  <a:pt x="11018520" y="3896546"/>
                </a:cubicBezTo>
                <a:cubicBezTo>
                  <a:pt x="11038160" y="4121719"/>
                  <a:pt x="10983973" y="4259488"/>
                  <a:pt x="11018520" y="4560444"/>
                </a:cubicBezTo>
                <a:cubicBezTo>
                  <a:pt x="11053067" y="4861400"/>
                  <a:pt x="11014873" y="4858221"/>
                  <a:pt x="11018520" y="5021797"/>
                </a:cubicBezTo>
                <a:cubicBezTo>
                  <a:pt x="11022167" y="5185373"/>
                  <a:pt x="11004442" y="5397185"/>
                  <a:pt x="11018520" y="5635058"/>
                </a:cubicBezTo>
                <a:cubicBezTo>
                  <a:pt x="10990448" y="6003840"/>
                  <a:pt x="10768134" y="6197406"/>
                  <a:pt x="10447088" y="6206490"/>
                </a:cubicBezTo>
                <a:cubicBezTo>
                  <a:pt x="10259333" y="6299455"/>
                  <a:pt x="10047746" y="6118660"/>
                  <a:pt x="9668654" y="6206490"/>
                </a:cubicBezTo>
                <a:cubicBezTo>
                  <a:pt x="9289562" y="6294320"/>
                  <a:pt x="9314678" y="6191461"/>
                  <a:pt x="9087733" y="6206490"/>
                </a:cubicBezTo>
                <a:cubicBezTo>
                  <a:pt x="8860788" y="6221519"/>
                  <a:pt x="8635628" y="6121219"/>
                  <a:pt x="8309299" y="6206490"/>
                </a:cubicBezTo>
                <a:cubicBezTo>
                  <a:pt x="7982970" y="6291761"/>
                  <a:pt x="8083350" y="6204656"/>
                  <a:pt x="7925891" y="6206490"/>
                </a:cubicBezTo>
                <a:cubicBezTo>
                  <a:pt x="7768432" y="6208324"/>
                  <a:pt x="7545254" y="6153137"/>
                  <a:pt x="7246214" y="6206490"/>
                </a:cubicBezTo>
                <a:cubicBezTo>
                  <a:pt x="6947174" y="6259843"/>
                  <a:pt x="7097778" y="6198838"/>
                  <a:pt x="6961562" y="6206490"/>
                </a:cubicBezTo>
                <a:cubicBezTo>
                  <a:pt x="6825346" y="6214142"/>
                  <a:pt x="6654850" y="6137061"/>
                  <a:pt x="6380641" y="6206490"/>
                </a:cubicBezTo>
                <a:cubicBezTo>
                  <a:pt x="6106432" y="6275919"/>
                  <a:pt x="6033860" y="6174012"/>
                  <a:pt x="5898477" y="6206490"/>
                </a:cubicBezTo>
                <a:cubicBezTo>
                  <a:pt x="5763094" y="6238968"/>
                  <a:pt x="5556809" y="6201005"/>
                  <a:pt x="5218800" y="6206490"/>
                </a:cubicBezTo>
                <a:cubicBezTo>
                  <a:pt x="4880791" y="6211975"/>
                  <a:pt x="4994436" y="6179558"/>
                  <a:pt x="4835392" y="6206490"/>
                </a:cubicBezTo>
                <a:cubicBezTo>
                  <a:pt x="4676348" y="6233422"/>
                  <a:pt x="4635663" y="6194315"/>
                  <a:pt x="4550740" y="6206490"/>
                </a:cubicBezTo>
                <a:cubicBezTo>
                  <a:pt x="4465817" y="6218665"/>
                  <a:pt x="4394598" y="6174557"/>
                  <a:pt x="4266089" y="6206490"/>
                </a:cubicBezTo>
                <a:cubicBezTo>
                  <a:pt x="4137580" y="6238423"/>
                  <a:pt x="3685540" y="6135794"/>
                  <a:pt x="3487655" y="6206490"/>
                </a:cubicBezTo>
                <a:cubicBezTo>
                  <a:pt x="3289770" y="6277186"/>
                  <a:pt x="3149849" y="6171300"/>
                  <a:pt x="2906734" y="6206490"/>
                </a:cubicBezTo>
                <a:cubicBezTo>
                  <a:pt x="2663619" y="6241680"/>
                  <a:pt x="2457911" y="6144788"/>
                  <a:pt x="2325813" y="6206490"/>
                </a:cubicBezTo>
                <a:cubicBezTo>
                  <a:pt x="2193715" y="6268192"/>
                  <a:pt x="1724237" y="6125443"/>
                  <a:pt x="1547379" y="6206490"/>
                </a:cubicBezTo>
                <a:cubicBezTo>
                  <a:pt x="1370521" y="6287537"/>
                  <a:pt x="1324537" y="6204609"/>
                  <a:pt x="1262728" y="6206490"/>
                </a:cubicBezTo>
                <a:cubicBezTo>
                  <a:pt x="1200919" y="6208371"/>
                  <a:pt x="905689" y="6191662"/>
                  <a:pt x="571432" y="6206490"/>
                </a:cubicBezTo>
                <a:cubicBezTo>
                  <a:pt x="264638" y="6209490"/>
                  <a:pt x="4325" y="5981395"/>
                  <a:pt x="0" y="5635058"/>
                </a:cubicBezTo>
                <a:cubicBezTo>
                  <a:pt x="-7534" y="5497473"/>
                  <a:pt x="19236" y="5299153"/>
                  <a:pt x="0" y="5173705"/>
                </a:cubicBezTo>
                <a:cubicBezTo>
                  <a:pt x="-19236" y="5048257"/>
                  <a:pt x="52888" y="4752220"/>
                  <a:pt x="0" y="4509808"/>
                </a:cubicBezTo>
                <a:cubicBezTo>
                  <a:pt x="-52888" y="4267396"/>
                  <a:pt x="4068" y="4217388"/>
                  <a:pt x="0" y="4099091"/>
                </a:cubicBezTo>
                <a:cubicBezTo>
                  <a:pt x="-4068" y="3980794"/>
                  <a:pt x="22556" y="3667951"/>
                  <a:pt x="0" y="3485830"/>
                </a:cubicBezTo>
                <a:cubicBezTo>
                  <a:pt x="-22556" y="3303709"/>
                  <a:pt x="1555" y="3137155"/>
                  <a:pt x="0" y="3024477"/>
                </a:cubicBezTo>
                <a:cubicBezTo>
                  <a:pt x="-1555" y="2911799"/>
                  <a:pt x="72828" y="2573424"/>
                  <a:pt x="0" y="2360580"/>
                </a:cubicBezTo>
                <a:cubicBezTo>
                  <a:pt x="-72828" y="2147736"/>
                  <a:pt x="34307" y="1981234"/>
                  <a:pt x="0" y="1696682"/>
                </a:cubicBezTo>
                <a:cubicBezTo>
                  <a:pt x="-34307" y="1412130"/>
                  <a:pt x="118692" y="1030918"/>
                  <a:pt x="0" y="57143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710531996">
                  <a:prstGeom prst="roundRect">
                    <a:avLst>
                      <a:gd name="adj" fmla="val 92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963395D-9867-4768-82CC-DE5E97F8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65" y="4902740"/>
            <a:ext cx="1955260" cy="1955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EFD604-2A6B-410E-A979-F73A1D0C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04" y="427628"/>
            <a:ext cx="666750" cy="771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E902FD-09DE-4CF9-93C6-3BDEDCDF3D37}"/>
              </a:ext>
            </a:extLst>
          </p:cNvPr>
          <p:cNvSpPr txBox="1"/>
          <p:nvPr/>
        </p:nvSpPr>
        <p:spPr>
          <a:xfrm>
            <a:off x="1714278" y="521002"/>
            <a:ext cx="5747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4AB967-1636-47DE-9F5E-0D72152A749F}"/>
              </a:ext>
            </a:extLst>
          </p:cNvPr>
          <p:cNvSpPr txBox="1"/>
          <p:nvPr/>
        </p:nvSpPr>
        <p:spPr>
          <a:xfrm>
            <a:off x="1687254" y="1008636"/>
            <a:ext cx="582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“ </a:t>
            </a:r>
            <a:r>
              <a:rPr lang="en-US" sz="2400" dirty="0" err="1"/>
              <a:t>Tháng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ai?”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B97EED-2AC8-443A-B142-7FA3CEF18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542" y="1882034"/>
            <a:ext cx="9773961" cy="396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0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93940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FF86489A-E251-45A7-B04E-B14F961E7835}"/>
              </a:ext>
            </a:extLst>
          </p:cNvPr>
          <p:cNvSpPr txBox="1"/>
          <p:nvPr/>
        </p:nvSpPr>
        <p:spPr>
          <a:xfrm>
            <a:off x="2784237" y="3620289"/>
            <a:ext cx="6420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8" grpId="0" bldLvl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1CF415-6F85-4586-97F0-8BCBAAD95E09}"/>
              </a:ext>
            </a:extLst>
          </p:cNvPr>
          <p:cNvSpPr/>
          <p:nvPr/>
        </p:nvSpPr>
        <p:spPr>
          <a:xfrm>
            <a:off x="586740" y="325755"/>
            <a:ext cx="11018520" cy="6206490"/>
          </a:xfrm>
          <a:custGeom>
            <a:avLst/>
            <a:gdLst>
              <a:gd name="connsiteX0" fmla="*/ 0 w 11018520"/>
              <a:gd name="connsiteY0" fmla="*/ 571432 h 6206490"/>
              <a:gd name="connsiteX1" fmla="*/ 571432 w 11018520"/>
              <a:gd name="connsiteY1" fmla="*/ 0 h 6206490"/>
              <a:gd name="connsiteX2" fmla="*/ 1251110 w 11018520"/>
              <a:gd name="connsiteY2" fmla="*/ 0 h 6206490"/>
              <a:gd name="connsiteX3" fmla="*/ 1733274 w 11018520"/>
              <a:gd name="connsiteY3" fmla="*/ 0 h 6206490"/>
              <a:gd name="connsiteX4" fmla="*/ 2116682 w 11018520"/>
              <a:gd name="connsiteY4" fmla="*/ 0 h 6206490"/>
              <a:gd name="connsiteX5" fmla="*/ 2895116 w 11018520"/>
              <a:gd name="connsiteY5" fmla="*/ 0 h 6206490"/>
              <a:gd name="connsiteX6" fmla="*/ 3377280 w 11018520"/>
              <a:gd name="connsiteY6" fmla="*/ 0 h 6206490"/>
              <a:gd name="connsiteX7" fmla="*/ 3958201 w 11018520"/>
              <a:gd name="connsiteY7" fmla="*/ 0 h 6206490"/>
              <a:gd name="connsiteX8" fmla="*/ 4341609 w 11018520"/>
              <a:gd name="connsiteY8" fmla="*/ 0 h 6206490"/>
              <a:gd name="connsiteX9" fmla="*/ 5120043 w 11018520"/>
              <a:gd name="connsiteY9" fmla="*/ 0 h 6206490"/>
              <a:gd name="connsiteX10" fmla="*/ 5700964 w 11018520"/>
              <a:gd name="connsiteY10" fmla="*/ 0 h 6206490"/>
              <a:gd name="connsiteX11" fmla="*/ 5985615 w 11018520"/>
              <a:gd name="connsiteY11" fmla="*/ 0 h 6206490"/>
              <a:gd name="connsiteX12" fmla="*/ 6270266 w 11018520"/>
              <a:gd name="connsiteY12" fmla="*/ 0 h 6206490"/>
              <a:gd name="connsiteX13" fmla="*/ 6949944 w 11018520"/>
              <a:gd name="connsiteY13" fmla="*/ 0 h 6206490"/>
              <a:gd name="connsiteX14" fmla="*/ 7530865 w 11018520"/>
              <a:gd name="connsiteY14" fmla="*/ 0 h 6206490"/>
              <a:gd name="connsiteX15" fmla="*/ 7914273 w 11018520"/>
              <a:gd name="connsiteY15" fmla="*/ 0 h 6206490"/>
              <a:gd name="connsiteX16" fmla="*/ 8593950 w 11018520"/>
              <a:gd name="connsiteY16" fmla="*/ 0 h 6206490"/>
              <a:gd name="connsiteX17" fmla="*/ 9273628 w 11018520"/>
              <a:gd name="connsiteY17" fmla="*/ 0 h 6206490"/>
              <a:gd name="connsiteX18" fmla="*/ 10447088 w 11018520"/>
              <a:gd name="connsiteY18" fmla="*/ 0 h 6206490"/>
              <a:gd name="connsiteX19" fmla="*/ 11018520 w 11018520"/>
              <a:gd name="connsiteY19" fmla="*/ 571432 h 6206490"/>
              <a:gd name="connsiteX20" fmla="*/ 11018520 w 11018520"/>
              <a:gd name="connsiteY20" fmla="*/ 1134057 h 6206490"/>
              <a:gd name="connsiteX21" fmla="*/ 11018520 w 11018520"/>
              <a:gd name="connsiteY21" fmla="*/ 1696682 h 6206490"/>
              <a:gd name="connsiteX22" fmla="*/ 11018520 w 11018520"/>
              <a:gd name="connsiteY22" fmla="*/ 2259307 h 6206490"/>
              <a:gd name="connsiteX23" fmla="*/ 11018520 w 11018520"/>
              <a:gd name="connsiteY23" fmla="*/ 2923205 h 6206490"/>
              <a:gd name="connsiteX24" fmla="*/ 11018520 w 11018520"/>
              <a:gd name="connsiteY24" fmla="*/ 3485830 h 6206490"/>
              <a:gd name="connsiteX25" fmla="*/ 11018520 w 11018520"/>
              <a:gd name="connsiteY25" fmla="*/ 3896546 h 6206490"/>
              <a:gd name="connsiteX26" fmla="*/ 11018520 w 11018520"/>
              <a:gd name="connsiteY26" fmla="*/ 4307263 h 6206490"/>
              <a:gd name="connsiteX27" fmla="*/ 11018520 w 11018520"/>
              <a:gd name="connsiteY27" fmla="*/ 4971160 h 6206490"/>
              <a:gd name="connsiteX28" fmla="*/ 11018520 w 11018520"/>
              <a:gd name="connsiteY28" fmla="*/ 5635058 h 6206490"/>
              <a:gd name="connsiteX29" fmla="*/ 10447088 w 11018520"/>
              <a:gd name="connsiteY29" fmla="*/ 6206490 h 6206490"/>
              <a:gd name="connsiteX30" fmla="*/ 10063680 w 11018520"/>
              <a:gd name="connsiteY30" fmla="*/ 6206490 h 6206490"/>
              <a:gd name="connsiteX31" fmla="*/ 9285246 w 11018520"/>
              <a:gd name="connsiteY31" fmla="*/ 6206490 h 6206490"/>
              <a:gd name="connsiteX32" fmla="*/ 9000595 w 11018520"/>
              <a:gd name="connsiteY32" fmla="*/ 6206490 h 6206490"/>
              <a:gd name="connsiteX33" fmla="*/ 8320917 w 11018520"/>
              <a:gd name="connsiteY33" fmla="*/ 6206490 h 6206490"/>
              <a:gd name="connsiteX34" fmla="*/ 7739996 w 11018520"/>
              <a:gd name="connsiteY34" fmla="*/ 6206490 h 6206490"/>
              <a:gd name="connsiteX35" fmla="*/ 7159075 w 11018520"/>
              <a:gd name="connsiteY35" fmla="*/ 6206490 h 6206490"/>
              <a:gd name="connsiteX36" fmla="*/ 6676911 w 11018520"/>
              <a:gd name="connsiteY36" fmla="*/ 6206490 h 6206490"/>
              <a:gd name="connsiteX37" fmla="*/ 5997234 w 11018520"/>
              <a:gd name="connsiteY37" fmla="*/ 6206490 h 6206490"/>
              <a:gd name="connsiteX38" fmla="*/ 5712582 w 11018520"/>
              <a:gd name="connsiteY38" fmla="*/ 6206490 h 6206490"/>
              <a:gd name="connsiteX39" fmla="*/ 5131661 w 11018520"/>
              <a:gd name="connsiteY39" fmla="*/ 6206490 h 6206490"/>
              <a:gd name="connsiteX40" fmla="*/ 4748254 w 11018520"/>
              <a:gd name="connsiteY40" fmla="*/ 6206490 h 6206490"/>
              <a:gd name="connsiteX41" fmla="*/ 3969820 w 11018520"/>
              <a:gd name="connsiteY41" fmla="*/ 6206490 h 6206490"/>
              <a:gd name="connsiteX42" fmla="*/ 3388899 w 11018520"/>
              <a:gd name="connsiteY42" fmla="*/ 6206490 h 6206490"/>
              <a:gd name="connsiteX43" fmla="*/ 2610465 w 11018520"/>
              <a:gd name="connsiteY43" fmla="*/ 6206490 h 6206490"/>
              <a:gd name="connsiteX44" fmla="*/ 2325813 w 11018520"/>
              <a:gd name="connsiteY44" fmla="*/ 6206490 h 6206490"/>
              <a:gd name="connsiteX45" fmla="*/ 1942405 w 11018520"/>
              <a:gd name="connsiteY45" fmla="*/ 6206490 h 6206490"/>
              <a:gd name="connsiteX46" fmla="*/ 1163971 w 11018520"/>
              <a:gd name="connsiteY46" fmla="*/ 6206490 h 6206490"/>
              <a:gd name="connsiteX47" fmla="*/ 571432 w 11018520"/>
              <a:gd name="connsiteY47" fmla="*/ 6206490 h 6206490"/>
              <a:gd name="connsiteX48" fmla="*/ 0 w 11018520"/>
              <a:gd name="connsiteY48" fmla="*/ 5635058 h 6206490"/>
              <a:gd name="connsiteX49" fmla="*/ 0 w 11018520"/>
              <a:gd name="connsiteY49" fmla="*/ 5021797 h 6206490"/>
              <a:gd name="connsiteX50" fmla="*/ 0 w 11018520"/>
              <a:gd name="connsiteY50" fmla="*/ 4560444 h 6206490"/>
              <a:gd name="connsiteX51" fmla="*/ 0 w 11018520"/>
              <a:gd name="connsiteY51" fmla="*/ 3947183 h 6206490"/>
              <a:gd name="connsiteX52" fmla="*/ 0 w 11018520"/>
              <a:gd name="connsiteY52" fmla="*/ 3435194 h 6206490"/>
              <a:gd name="connsiteX53" fmla="*/ 0 w 11018520"/>
              <a:gd name="connsiteY53" fmla="*/ 2821932 h 6206490"/>
              <a:gd name="connsiteX54" fmla="*/ 0 w 11018520"/>
              <a:gd name="connsiteY54" fmla="*/ 2309944 h 6206490"/>
              <a:gd name="connsiteX55" fmla="*/ 0 w 11018520"/>
              <a:gd name="connsiteY55" fmla="*/ 1899227 h 6206490"/>
              <a:gd name="connsiteX56" fmla="*/ 0 w 11018520"/>
              <a:gd name="connsiteY56" fmla="*/ 1235330 h 6206490"/>
              <a:gd name="connsiteX57" fmla="*/ 0 w 11018520"/>
              <a:gd name="connsiteY57" fmla="*/ 571432 h 62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018520" h="6206490" fill="none" extrusionOk="0">
                <a:moveTo>
                  <a:pt x="0" y="571432"/>
                </a:moveTo>
                <a:cubicBezTo>
                  <a:pt x="-77035" y="267802"/>
                  <a:pt x="238687" y="-54520"/>
                  <a:pt x="571432" y="0"/>
                </a:cubicBezTo>
                <a:cubicBezTo>
                  <a:pt x="901211" y="-51931"/>
                  <a:pt x="1048188" y="44064"/>
                  <a:pt x="1251110" y="0"/>
                </a:cubicBezTo>
                <a:cubicBezTo>
                  <a:pt x="1454032" y="-44064"/>
                  <a:pt x="1597360" y="3371"/>
                  <a:pt x="1733274" y="0"/>
                </a:cubicBezTo>
                <a:cubicBezTo>
                  <a:pt x="1869188" y="-3371"/>
                  <a:pt x="1973232" y="21842"/>
                  <a:pt x="2116682" y="0"/>
                </a:cubicBezTo>
                <a:cubicBezTo>
                  <a:pt x="2260132" y="-21842"/>
                  <a:pt x="2551147" y="8106"/>
                  <a:pt x="2895116" y="0"/>
                </a:cubicBezTo>
                <a:cubicBezTo>
                  <a:pt x="3239085" y="-8106"/>
                  <a:pt x="3159098" y="6162"/>
                  <a:pt x="3377280" y="0"/>
                </a:cubicBezTo>
                <a:cubicBezTo>
                  <a:pt x="3595462" y="-6162"/>
                  <a:pt x="3797206" y="29864"/>
                  <a:pt x="3958201" y="0"/>
                </a:cubicBezTo>
                <a:cubicBezTo>
                  <a:pt x="4119196" y="-29864"/>
                  <a:pt x="4201919" y="44691"/>
                  <a:pt x="4341609" y="0"/>
                </a:cubicBezTo>
                <a:cubicBezTo>
                  <a:pt x="4481299" y="-44691"/>
                  <a:pt x="4955991" y="19713"/>
                  <a:pt x="5120043" y="0"/>
                </a:cubicBezTo>
                <a:cubicBezTo>
                  <a:pt x="5284095" y="-19713"/>
                  <a:pt x="5489436" y="50424"/>
                  <a:pt x="5700964" y="0"/>
                </a:cubicBezTo>
                <a:cubicBezTo>
                  <a:pt x="5912492" y="-50424"/>
                  <a:pt x="5891047" y="29483"/>
                  <a:pt x="5985615" y="0"/>
                </a:cubicBezTo>
                <a:cubicBezTo>
                  <a:pt x="6080183" y="-29483"/>
                  <a:pt x="6130343" y="29045"/>
                  <a:pt x="6270266" y="0"/>
                </a:cubicBezTo>
                <a:cubicBezTo>
                  <a:pt x="6410189" y="-29045"/>
                  <a:pt x="6720456" y="80572"/>
                  <a:pt x="6949944" y="0"/>
                </a:cubicBezTo>
                <a:cubicBezTo>
                  <a:pt x="7179432" y="-80572"/>
                  <a:pt x="7257453" y="63045"/>
                  <a:pt x="7530865" y="0"/>
                </a:cubicBezTo>
                <a:cubicBezTo>
                  <a:pt x="7804277" y="-63045"/>
                  <a:pt x="7757690" y="32705"/>
                  <a:pt x="7914273" y="0"/>
                </a:cubicBezTo>
                <a:cubicBezTo>
                  <a:pt x="8070856" y="-32705"/>
                  <a:pt x="8416357" y="60303"/>
                  <a:pt x="8593950" y="0"/>
                </a:cubicBezTo>
                <a:cubicBezTo>
                  <a:pt x="8771543" y="-60303"/>
                  <a:pt x="8942550" y="74425"/>
                  <a:pt x="9273628" y="0"/>
                </a:cubicBezTo>
                <a:cubicBezTo>
                  <a:pt x="9604706" y="-74425"/>
                  <a:pt x="9881530" y="137871"/>
                  <a:pt x="10447088" y="0"/>
                </a:cubicBezTo>
                <a:cubicBezTo>
                  <a:pt x="10821108" y="-18036"/>
                  <a:pt x="10989827" y="244435"/>
                  <a:pt x="11018520" y="571432"/>
                </a:cubicBezTo>
                <a:cubicBezTo>
                  <a:pt x="11048828" y="826531"/>
                  <a:pt x="10981767" y="886199"/>
                  <a:pt x="11018520" y="1134057"/>
                </a:cubicBezTo>
                <a:cubicBezTo>
                  <a:pt x="11055273" y="1381915"/>
                  <a:pt x="10955033" y="1453737"/>
                  <a:pt x="11018520" y="1696682"/>
                </a:cubicBezTo>
                <a:cubicBezTo>
                  <a:pt x="11082007" y="1939628"/>
                  <a:pt x="10970277" y="1990735"/>
                  <a:pt x="11018520" y="2259307"/>
                </a:cubicBezTo>
                <a:cubicBezTo>
                  <a:pt x="11066763" y="2527879"/>
                  <a:pt x="10955701" y="2672113"/>
                  <a:pt x="11018520" y="2923205"/>
                </a:cubicBezTo>
                <a:cubicBezTo>
                  <a:pt x="11081339" y="3174297"/>
                  <a:pt x="11003917" y="3207531"/>
                  <a:pt x="11018520" y="3485830"/>
                </a:cubicBezTo>
                <a:cubicBezTo>
                  <a:pt x="11033123" y="3764129"/>
                  <a:pt x="10985813" y="3786481"/>
                  <a:pt x="11018520" y="3896546"/>
                </a:cubicBezTo>
                <a:cubicBezTo>
                  <a:pt x="11051227" y="4006611"/>
                  <a:pt x="10985283" y="4222511"/>
                  <a:pt x="11018520" y="4307263"/>
                </a:cubicBezTo>
                <a:cubicBezTo>
                  <a:pt x="11051757" y="4392015"/>
                  <a:pt x="10987738" y="4706006"/>
                  <a:pt x="11018520" y="4971160"/>
                </a:cubicBezTo>
                <a:cubicBezTo>
                  <a:pt x="11049302" y="5236314"/>
                  <a:pt x="10993840" y="5314890"/>
                  <a:pt x="11018520" y="5635058"/>
                </a:cubicBezTo>
                <a:cubicBezTo>
                  <a:pt x="11044669" y="5942995"/>
                  <a:pt x="10750735" y="6177603"/>
                  <a:pt x="10447088" y="6206490"/>
                </a:cubicBezTo>
                <a:cubicBezTo>
                  <a:pt x="10337800" y="6219228"/>
                  <a:pt x="10192997" y="6186834"/>
                  <a:pt x="10063680" y="6206490"/>
                </a:cubicBezTo>
                <a:cubicBezTo>
                  <a:pt x="9934363" y="6226146"/>
                  <a:pt x="9569203" y="6143337"/>
                  <a:pt x="9285246" y="6206490"/>
                </a:cubicBezTo>
                <a:cubicBezTo>
                  <a:pt x="9001289" y="6269643"/>
                  <a:pt x="9139249" y="6179752"/>
                  <a:pt x="9000595" y="6206490"/>
                </a:cubicBezTo>
                <a:cubicBezTo>
                  <a:pt x="8861941" y="6233228"/>
                  <a:pt x="8509003" y="6142534"/>
                  <a:pt x="8320917" y="6206490"/>
                </a:cubicBezTo>
                <a:cubicBezTo>
                  <a:pt x="8132831" y="6270446"/>
                  <a:pt x="7881360" y="6148796"/>
                  <a:pt x="7739996" y="6206490"/>
                </a:cubicBezTo>
                <a:cubicBezTo>
                  <a:pt x="7598632" y="6264184"/>
                  <a:pt x="7342939" y="6150646"/>
                  <a:pt x="7159075" y="6206490"/>
                </a:cubicBezTo>
                <a:cubicBezTo>
                  <a:pt x="6975211" y="6262334"/>
                  <a:pt x="6854876" y="6164883"/>
                  <a:pt x="6676911" y="6206490"/>
                </a:cubicBezTo>
                <a:cubicBezTo>
                  <a:pt x="6498946" y="6248097"/>
                  <a:pt x="6265414" y="6151302"/>
                  <a:pt x="5997234" y="6206490"/>
                </a:cubicBezTo>
                <a:cubicBezTo>
                  <a:pt x="5729054" y="6261678"/>
                  <a:pt x="5773853" y="6178556"/>
                  <a:pt x="5712582" y="6206490"/>
                </a:cubicBezTo>
                <a:cubicBezTo>
                  <a:pt x="5651311" y="6234424"/>
                  <a:pt x="5266022" y="6138068"/>
                  <a:pt x="5131661" y="6206490"/>
                </a:cubicBezTo>
                <a:cubicBezTo>
                  <a:pt x="4997300" y="6274912"/>
                  <a:pt x="4931542" y="6166614"/>
                  <a:pt x="4748254" y="6206490"/>
                </a:cubicBezTo>
                <a:cubicBezTo>
                  <a:pt x="4564966" y="6246366"/>
                  <a:pt x="4305372" y="6143847"/>
                  <a:pt x="3969820" y="6206490"/>
                </a:cubicBezTo>
                <a:cubicBezTo>
                  <a:pt x="3634268" y="6269133"/>
                  <a:pt x="3638634" y="6146493"/>
                  <a:pt x="3388899" y="6206490"/>
                </a:cubicBezTo>
                <a:cubicBezTo>
                  <a:pt x="3139164" y="6266487"/>
                  <a:pt x="2844096" y="6129365"/>
                  <a:pt x="2610465" y="6206490"/>
                </a:cubicBezTo>
                <a:cubicBezTo>
                  <a:pt x="2376834" y="6283615"/>
                  <a:pt x="2465724" y="6201064"/>
                  <a:pt x="2325813" y="6206490"/>
                </a:cubicBezTo>
                <a:cubicBezTo>
                  <a:pt x="2185902" y="6211916"/>
                  <a:pt x="2053306" y="6177342"/>
                  <a:pt x="1942405" y="6206490"/>
                </a:cubicBezTo>
                <a:cubicBezTo>
                  <a:pt x="1831504" y="6235638"/>
                  <a:pt x="1334857" y="6204932"/>
                  <a:pt x="1163971" y="6206490"/>
                </a:cubicBezTo>
                <a:cubicBezTo>
                  <a:pt x="993085" y="6208048"/>
                  <a:pt x="772042" y="6157217"/>
                  <a:pt x="571432" y="6206490"/>
                </a:cubicBezTo>
                <a:cubicBezTo>
                  <a:pt x="212479" y="6232725"/>
                  <a:pt x="4982" y="5956661"/>
                  <a:pt x="0" y="5635058"/>
                </a:cubicBezTo>
                <a:cubicBezTo>
                  <a:pt x="-55852" y="5348176"/>
                  <a:pt x="56663" y="5188348"/>
                  <a:pt x="0" y="5021797"/>
                </a:cubicBezTo>
                <a:cubicBezTo>
                  <a:pt x="-56663" y="4855246"/>
                  <a:pt x="6687" y="4756348"/>
                  <a:pt x="0" y="4560444"/>
                </a:cubicBezTo>
                <a:cubicBezTo>
                  <a:pt x="-6687" y="4364540"/>
                  <a:pt x="45594" y="4203643"/>
                  <a:pt x="0" y="3947183"/>
                </a:cubicBezTo>
                <a:cubicBezTo>
                  <a:pt x="-45594" y="3690723"/>
                  <a:pt x="49348" y="3571807"/>
                  <a:pt x="0" y="3435194"/>
                </a:cubicBezTo>
                <a:cubicBezTo>
                  <a:pt x="-49348" y="3298581"/>
                  <a:pt x="19587" y="3078747"/>
                  <a:pt x="0" y="2821932"/>
                </a:cubicBezTo>
                <a:cubicBezTo>
                  <a:pt x="-19587" y="2565117"/>
                  <a:pt x="27271" y="2428975"/>
                  <a:pt x="0" y="2309944"/>
                </a:cubicBezTo>
                <a:cubicBezTo>
                  <a:pt x="-27271" y="2190913"/>
                  <a:pt x="7633" y="2067047"/>
                  <a:pt x="0" y="1899227"/>
                </a:cubicBezTo>
                <a:cubicBezTo>
                  <a:pt x="-7633" y="1731407"/>
                  <a:pt x="63659" y="1522574"/>
                  <a:pt x="0" y="1235330"/>
                </a:cubicBezTo>
                <a:cubicBezTo>
                  <a:pt x="-63659" y="948086"/>
                  <a:pt x="60267" y="820354"/>
                  <a:pt x="0" y="571432"/>
                </a:cubicBezTo>
                <a:close/>
              </a:path>
              <a:path w="11018520" h="6206490" stroke="0" extrusionOk="0">
                <a:moveTo>
                  <a:pt x="0" y="571432"/>
                </a:moveTo>
                <a:cubicBezTo>
                  <a:pt x="49132" y="283920"/>
                  <a:pt x="334506" y="-38750"/>
                  <a:pt x="571432" y="0"/>
                </a:cubicBezTo>
                <a:cubicBezTo>
                  <a:pt x="841904" y="-69649"/>
                  <a:pt x="975298" y="26608"/>
                  <a:pt x="1349866" y="0"/>
                </a:cubicBezTo>
                <a:cubicBezTo>
                  <a:pt x="1724434" y="-26608"/>
                  <a:pt x="1882834" y="48797"/>
                  <a:pt x="2128300" y="0"/>
                </a:cubicBezTo>
                <a:cubicBezTo>
                  <a:pt x="2373766" y="-48797"/>
                  <a:pt x="2274185" y="30255"/>
                  <a:pt x="2412951" y="0"/>
                </a:cubicBezTo>
                <a:cubicBezTo>
                  <a:pt x="2551717" y="-30255"/>
                  <a:pt x="2579393" y="5815"/>
                  <a:pt x="2697603" y="0"/>
                </a:cubicBezTo>
                <a:cubicBezTo>
                  <a:pt x="2815813" y="-5815"/>
                  <a:pt x="3196979" y="31115"/>
                  <a:pt x="3377280" y="0"/>
                </a:cubicBezTo>
                <a:cubicBezTo>
                  <a:pt x="3557581" y="-31115"/>
                  <a:pt x="3591507" y="41905"/>
                  <a:pt x="3760688" y="0"/>
                </a:cubicBezTo>
                <a:cubicBezTo>
                  <a:pt x="3929869" y="-41905"/>
                  <a:pt x="3919933" y="33419"/>
                  <a:pt x="4045339" y="0"/>
                </a:cubicBezTo>
                <a:cubicBezTo>
                  <a:pt x="4170745" y="-33419"/>
                  <a:pt x="4522038" y="65718"/>
                  <a:pt x="4725017" y="0"/>
                </a:cubicBezTo>
                <a:cubicBezTo>
                  <a:pt x="4927996" y="-65718"/>
                  <a:pt x="4952609" y="16729"/>
                  <a:pt x="5009668" y="0"/>
                </a:cubicBezTo>
                <a:cubicBezTo>
                  <a:pt x="5066727" y="-16729"/>
                  <a:pt x="5254717" y="3294"/>
                  <a:pt x="5491832" y="0"/>
                </a:cubicBezTo>
                <a:cubicBezTo>
                  <a:pt x="5728947" y="-3294"/>
                  <a:pt x="6031455" y="37466"/>
                  <a:pt x="6270266" y="0"/>
                </a:cubicBezTo>
                <a:cubicBezTo>
                  <a:pt x="6509077" y="-37466"/>
                  <a:pt x="6621857" y="46628"/>
                  <a:pt x="6851187" y="0"/>
                </a:cubicBezTo>
                <a:cubicBezTo>
                  <a:pt x="7080517" y="-46628"/>
                  <a:pt x="7192641" y="30182"/>
                  <a:pt x="7530865" y="0"/>
                </a:cubicBezTo>
                <a:cubicBezTo>
                  <a:pt x="7869089" y="-30182"/>
                  <a:pt x="7700047" y="27730"/>
                  <a:pt x="7815516" y="0"/>
                </a:cubicBezTo>
                <a:cubicBezTo>
                  <a:pt x="7930985" y="-27730"/>
                  <a:pt x="8085212" y="7652"/>
                  <a:pt x="8198924" y="0"/>
                </a:cubicBezTo>
                <a:cubicBezTo>
                  <a:pt x="8312636" y="-7652"/>
                  <a:pt x="8465212" y="7898"/>
                  <a:pt x="8582332" y="0"/>
                </a:cubicBezTo>
                <a:cubicBezTo>
                  <a:pt x="8699452" y="-7898"/>
                  <a:pt x="8995784" y="63475"/>
                  <a:pt x="9360766" y="0"/>
                </a:cubicBezTo>
                <a:cubicBezTo>
                  <a:pt x="9725748" y="-63475"/>
                  <a:pt x="9551047" y="5550"/>
                  <a:pt x="9645417" y="0"/>
                </a:cubicBezTo>
                <a:cubicBezTo>
                  <a:pt x="9739787" y="-5550"/>
                  <a:pt x="10067408" y="22774"/>
                  <a:pt x="10447088" y="0"/>
                </a:cubicBezTo>
                <a:cubicBezTo>
                  <a:pt x="10721716" y="22917"/>
                  <a:pt x="10947627" y="244785"/>
                  <a:pt x="11018520" y="571432"/>
                </a:cubicBezTo>
                <a:cubicBezTo>
                  <a:pt x="11065623" y="716959"/>
                  <a:pt x="11009563" y="1000563"/>
                  <a:pt x="11018520" y="1235330"/>
                </a:cubicBezTo>
                <a:cubicBezTo>
                  <a:pt x="11027477" y="1470097"/>
                  <a:pt x="11010816" y="1514443"/>
                  <a:pt x="11018520" y="1646046"/>
                </a:cubicBezTo>
                <a:cubicBezTo>
                  <a:pt x="11026224" y="1777649"/>
                  <a:pt x="11012649" y="1971886"/>
                  <a:pt x="11018520" y="2208671"/>
                </a:cubicBezTo>
                <a:cubicBezTo>
                  <a:pt x="11024391" y="2445456"/>
                  <a:pt x="10966507" y="2651104"/>
                  <a:pt x="11018520" y="2771296"/>
                </a:cubicBezTo>
                <a:cubicBezTo>
                  <a:pt x="11070533" y="2891489"/>
                  <a:pt x="10973293" y="3114572"/>
                  <a:pt x="11018520" y="3232649"/>
                </a:cubicBezTo>
                <a:cubicBezTo>
                  <a:pt x="11063747" y="3350726"/>
                  <a:pt x="10998880" y="3671373"/>
                  <a:pt x="11018520" y="3896546"/>
                </a:cubicBezTo>
                <a:cubicBezTo>
                  <a:pt x="11038160" y="4121719"/>
                  <a:pt x="10983973" y="4259488"/>
                  <a:pt x="11018520" y="4560444"/>
                </a:cubicBezTo>
                <a:cubicBezTo>
                  <a:pt x="11053067" y="4861400"/>
                  <a:pt x="11014873" y="4858221"/>
                  <a:pt x="11018520" y="5021797"/>
                </a:cubicBezTo>
                <a:cubicBezTo>
                  <a:pt x="11022167" y="5185373"/>
                  <a:pt x="11004442" y="5397185"/>
                  <a:pt x="11018520" y="5635058"/>
                </a:cubicBezTo>
                <a:cubicBezTo>
                  <a:pt x="10990448" y="6003840"/>
                  <a:pt x="10768134" y="6197406"/>
                  <a:pt x="10447088" y="6206490"/>
                </a:cubicBezTo>
                <a:cubicBezTo>
                  <a:pt x="10259333" y="6299455"/>
                  <a:pt x="10047746" y="6118660"/>
                  <a:pt x="9668654" y="6206490"/>
                </a:cubicBezTo>
                <a:cubicBezTo>
                  <a:pt x="9289562" y="6294320"/>
                  <a:pt x="9314678" y="6191461"/>
                  <a:pt x="9087733" y="6206490"/>
                </a:cubicBezTo>
                <a:cubicBezTo>
                  <a:pt x="8860788" y="6221519"/>
                  <a:pt x="8635628" y="6121219"/>
                  <a:pt x="8309299" y="6206490"/>
                </a:cubicBezTo>
                <a:cubicBezTo>
                  <a:pt x="7982970" y="6291761"/>
                  <a:pt x="8083350" y="6204656"/>
                  <a:pt x="7925891" y="6206490"/>
                </a:cubicBezTo>
                <a:cubicBezTo>
                  <a:pt x="7768432" y="6208324"/>
                  <a:pt x="7545254" y="6153137"/>
                  <a:pt x="7246214" y="6206490"/>
                </a:cubicBezTo>
                <a:cubicBezTo>
                  <a:pt x="6947174" y="6259843"/>
                  <a:pt x="7097778" y="6198838"/>
                  <a:pt x="6961562" y="6206490"/>
                </a:cubicBezTo>
                <a:cubicBezTo>
                  <a:pt x="6825346" y="6214142"/>
                  <a:pt x="6654850" y="6137061"/>
                  <a:pt x="6380641" y="6206490"/>
                </a:cubicBezTo>
                <a:cubicBezTo>
                  <a:pt x="6106432" y="6275919"/>
                  <a:pt x="6033860" y="6174012"/>
                  <a:pt x="5898477" y="6206490"/>
                </a:cubicBezTo>
                <a:cubicBezTo>
                  <a:pt x="5763094" y="6238968"/>
                  <a:pt x="5556809" y="6201005"/>
                  <a:pt x="5218800" y="6206490"/>
                </a:cubicBezTo>
                <a:cubicBezTo>
                  <a:pt x="4880791" y="6211975"/>
                  <a:pt x="4994436" y="6179558"/>
                  <a:pt x="4835392" y="6206490"/>
                </a:cubicBezTo>
                <a:cubicBezTo>
                  <a:pt x="4676348" y="6233422"/>
                  <a:pt x="4635663" y="6194315"/>
                  <a:pt x="4550740" y="6206490"/>
                </a:cubicBezTo>
                <a:cubicBezTo>
                  <a:pt x="4465817" y="6218665"/>
                  <a:pt x="4394598" y="6174557"/>
                  <a:pt x="4266089" y="6206490"/>
                </a:cubicBezTo>
                <a:cubicBezTo>
                  <a:pt x="4137580" y="6238423"/>
                  <a:pt x="3685540" y="6135794"/>
                  <a:pt x="3487655" y="6206490"/>
                </a:cubicBezTo>
                <a:cubicBezTo>
                  <a:pt x="3289770" y="6277186"/>
                  <a:pt x="3149849" y="6171300"/>
                  <a:pt x="2906734" y="6206490"/>
                </a:cubicBezTo>
                <a:cubicBezTo>
                  <a:pt x="2663619" y="6241680"/>
                  <a:pt x="2457911" y="6144788"/>
                  <a:pt x="2325813" y="6206490"/>
                </a:cubicBezTo>
                <a:cubicBezTo>
                  <a:pt x="2193715" y="6268192"/>
                  <a:pt x="1724237" y="6125443"/>
                  <a:pt x="1547379" y="6206490"/>
                </a:cubicBezTo>
                <a:cubicBezTo>
                  <a:pt x="1370521" y="6287537"/>
                  <a:pt x="1324537" y="6204609"/>
                  <a:pt x="1262728" y="6206490"/>
                </a:cubicBezTo>
                <a:cubicBezTo>
                  <a:pt x="1200919" y="6208371"/>
                  <a:pt x="905689" y="6191662"/>
                  <a:pt x="571432" y="6206490"/>
                </a:cubicBezTo>
                <a:cubicBezTo>
                  <a:pt x="264638" y="6209490"/>
                  <a:pt x="4325" y="5981395"/>
                  <a:pt x="0" y="5635058"/>
                </a:cubicBezTo>
                <a:cubicBezTo>
                  <a:pt x="-7534" y="5497473"/>
                  <a:pt x="19236" y="5299153"/>
                  <a:pt x="0" y="5173705"/>
                </a:cubicBezTo>
                <a:cubicBezTo>
                  <a:pt x="-19236" y="5048257"/>
                  <a:pt x="52888" y="4752220"/>
                  <a:pt x="0" y="4509808"/>
                </a:cubicBezTo>
                <a:cubicBezTo>
                  <a:pt x="-52888" y="4267396"/>
                  <a:pt x="4068" y="4217388"/>
                  <a:pt x="0" y="4099091"/>
                </a:cubicBezTo>
                <a:cubicBezTo>
                  <a:pt x="-4068" y="3980794"/>
                  <a:pt x="22556" y="3667951"/>
                  <a:pt x="0" y="3485830"/>
                </a:cubicBezTo>
                <a:cubicBezTo>
                  <a:pt x="-22556" y="3303709"/>
                  <a:pt x="1555" y="3137155"/>
                  <a:pt x="0" y="3024477"/>
                </a:cubicBezTo>
                <a:cubicBezTo>
                  <a:pt x="-1555" y="2911799"/>
                  <a:pt x="72828" y="2573424"/>
                  <a:pt x="0" y="2360580"/>
                </a:cubicBezTo>
                <a:cubicBezTo>
                  <a:pt x="-72828" y="2147736"/>
                  <a:pt x="34307" y="1981234"/>
                  <a:pt x="0" y="1696682"/>
                </a:cubicBezTo>
                <a:cubicBezTo>
                  <a:pt x="-34307" y="1412130"/>
                  <a:pt x="118692" y="1030918"/>
                  <a:pt x="0" y="57143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710531996">
                  <a:prstGeom prst="roundRect">
                    <a:avLst>
                      <a:gd name="adj" fmla="val 92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963395D-9867-4768-82CC-DE5E97F8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82" y="4918426"/>
            <a:ext cx="1955260" cy="1955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4B0ECC-A1A3-4F78-BE2E-63C9247A0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48" y="1316670"/>
            <a:ext cx="3324225" cy="2333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ABAD1D-BD45-4874-82C6-9FE611541683}"/>
              </a:ext>
            </a:extLst>
          </p:cNvPr>
          <p:cNvSpPr txBox="1"/>
          <p:nvPr/>
        </p:nvSpPr>
        <p:spPr>
          <a:xfrm>
            <a:off x="1285686" y="545373"/>
            <a:ext cx="10073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2028C0-3060-408E-BF52-5A87B91E6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729" y="1230471"/>
            <a:ext cx="3228975" cy="2324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9659AD-ED94-438B-BF33-7FD4B760D1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47"/>
          <a:stretch/>
        </p:blipFill>
        <p:spPr>
          <a:xfrm>
            <a:off x="7971472" y="1203948"/>
            <a:ext cx="2887027" cy="2410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10E295-8067-4DFB-9C85-F581BD949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848" y="3836817"/>
            <a:ext cx="3005302" cy="24085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BA2FED-7862-4D37-B0D2-9955DBBCD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1607" y="3881358"/>
            <a:ext cx="3005302" cy="2324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86BE50-AAEA-4071-B932-B49ACC35237B}"/>
              </a:ext>
            </a:extLst>
          </p:cNvPr>
          <p:cNvSpPr txBox="1"/>
          <p:nvPr/>
        </p:nvSpPr>
        <p:spPr>
          <a:xfrm>
            <a:off x="1486441" y="3275651"/>
            <a:ext cx="1709669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nhật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AC51EC-2A32-4C0A-88AA-6D0A70BDB169}"/>
              </a:ext>
            </a:extLst>
          </p:cNvPr>
          <p:cNvSpPr txBox="1"/>
          <p:nvPr/>
        </p:nvSpPr>
        <p:spPr>
          <a:xfrm>
            <a:off x="5312381" y="3242800"/>
            <a:ext cx="1709669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giỗ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80D0A8-64E8-4FA1-BA4B-FD36D5966F04}"/>
              </a:ext>
            </a:extLst>
          </p:cNvPr>
          <p:cNvSpPr txBox="1"/>
          <p:nvPr/>
        </p:nvSpPr>
        <p:spPr>
          <a:xfrm>
            <a:off x="8410162" y="3250476"/>
            <a:ext cx="2448338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cuối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tuần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F6261E-C160-4A15-BDAB-F9BDE870C996}"/>
              </a:ext>
            </a:extLst>
          </p:cNvPr>
          <p:cNvSpPr txBox="1"/>
          <p:nvPr/>
        </p:nvSpPr>
        <p:spPr>
          <a:xfrm>
            <a:off x="3359290" y="5853784"/>
            <a:ext cx="1709669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Tết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B2B365-88DB-4E05-9AE2-A4A4567B99BC}"/>
              </a:ext>
            </a:extLst>
          </p:cNvPr>
          <p:cNvSpPr txBox="1"/>
          <p:nvPr/>
        </p:nvSpPr>
        <p:spPr>
          <a:xfrm>
            <a:off x="6954535" y="5843567"/>
            <a:ext cx="1709669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8-3</a:t>
            </a:r>
          </a:p>
        </p:txBody>
      </p:sp>
    </p:spTree>
    <p:extLst>
      <p:ext uri="{BB962C8B-B14F-4D97-AF65-F5344CB8AC3E}">
        <p14:creationId xmlns:p14="http://schemas.microsoft.com/office/powerpoint/2010/main" val="8677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09" y="986496"/>
            <a:ext cx="9137093" cy="84051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353FF9-6CF6-411D-860B-4FF8E1029D45}"/>
              </a:ext>
            </a:extLst>
          </p:cNvPr>
          <p:cNvSpPr txBox="1"/>
          <p:nvPr/>
        </p:nvSpPr>
        <p:spPr>
          <a:xfrm>
            <a:off x="2985976" y="3429000"/>
            <a:ext cx="62200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 đây là những nơi tập trung đông người nên trẻ dễ bị đi lạc vì thích khám phá, tò mò những thứ xung quanh.</a:t>
            </a:r>
          </a:p>
        </p:txBody>
      </p:sp>
    </p:spTree>
    <p:extLst>
      <p:ext uri="{BB962C8B-B14F-4D97-AF65-F5344CB8AC3E}">
        <p14:creationId xmlns:p14="http://schemas.microsoft.com/office/powerpoint/2010/main" val="294378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10225" y="2645203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4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02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C73D4B-4873-4D95-B955-9353CF9FCBD2}"/>
              </a:ext>
            </a:extLst>
          </p:cNvPr>
          <p:cNvSpPr/>
          <p:nvPr/>
        </p:nvSpPr>
        <p:spPr>
          <a:xfrm>
            <a:off x="3285948" y="3429000"/>
            <a:ext cx="5998685" cy="3390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3315" y="119380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5690552" y="1235074"/>
            <a:ext cx="5840095" cy="42287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effectLst/>
                <a:ea typeface="Calibri" panose="020F0502020204030204" pitchFamily="34" charset="0"/>
              </a:rPr>
              <a:t>Những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ngày</a:t>
            </a:r>
            <a:r>
              <a:rPr lang="en-US" sz="3600" dirty="0">
                <a:effectLst/>
                <a:ea typeface="Calibri" panose="020F0502020204030204" pitchFamily="34" charset="0"/>
              </a:rPr>
              <a:t> sum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họp</a:t>
            </a:r>
            <a:r>
              <a:rPr lang="en-US" sz="3600" dirty="0">
                <a:effectLst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gia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đình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thường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rất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vui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vẻ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và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là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dịp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để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thành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viên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quan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tâm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thăm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hỏi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lẫn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nhau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1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198</Words>
  <Application>Microsoft Office PowerPoint</Application>
  <PresentationFormat>Widescreen</PresentationFormat>
  <Paragraphs>36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Arial</vt:lpstr>
      <vt:lpstr>Arial Black</vt:lpstr>
      <vt:lpstr>Arial-Rounded</vt:lpstr>
      <vt:lpstr>Calibri</vt:lpstr>
      <vt:lpstr>Calibri Light</vt:lpstr>
      <vt:lpstr>Lato Hairline</vt:lpstr>
      <vt:lpstr>Lato Light</vt:lpstr>
      <vt:lpstr>Lato Regular</vt:lpstr>
      <vt:lpstr>Utm AVO</vt:lpstr>
      <vt:lpstr>Office Theme</vt:lpstr>
      <vt:lpstr>包图主题2</vt:lpstr>
      <vt:lpstr>Office 主题</vt:lpstr>
      <vt:lpstr>2_Office 主题​​</vt:lpstr>
      <vt:lpstr>2_Office Theme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 mai</cp:lastModifiedBy>
  <cp:revision>11</cp:revision>
  <dcterms:created xsi:type="dcterms:W3CDTF">2021-07-10T03:17:18Z</dcterms:created>
  <dcterms:modified xsi:type="dcterms:W3CDTF">2022-03-22T12:42:59Z</dcterms:modified>
</cp:coreProperties>
</file>