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6" r:id="rId2"/>
    <p:sldId id="295" r:id="rId3"/>
    <p:sldId id="259" r:id="rId4"/>
    <p:sldId id="261" r:id="rId5"/>
    <p:sldId id="262" r:id="rId6"/>
    <p:sldId id="264" r:id="rId7"/>
    <p:sldId id="266" r:id="rId8"/>
    <p:sldId id="267" r:id="rId9"/>
    <p:sldId id="268" r:id="rId10"/>
    <p:sldId id="269" r:id="rId11"/>
    <p:sldId id="271" r:id="rId12"/>
    <p:sldId id="273" r:id="rId13"/>
    <p:sldId id="282" r:id="rId14"/>
    <p:sldId id="283" r:id="rId15"/>
    <p:sldId id="285" r:id="rId16"/>
    <p:sldId id="290" r:id="rId17"/>
    <p:sldId id="291" r:id="rId18"/>
    <p:sldId id="292" r:id="rId19"/>
    <p:sldId id="294" r:id="rId20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24B01-EC70-40DE-AE5C-D42B32B059D6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BE33D-D457-473F-8BB5-4541F7E9DE64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30209-6187-486A-9EF7-D500B23B6DF1}" type="datetimeFigureOut">
              <a:rPr lang="vi-VN" smtClean="0"/>
              <a:t>20/03/2024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83" y="3178648"/>
            <a:ext cx="9157083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2108" y="2437339"/>
            <a:ext cx="3679782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5808829" y="3583818"/>
            <a:ext cx="2830073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0" y="191069"/>
            <a:ext cx="8715404" cy="423806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441340" y="450638"/>
            <a:ext cx="2702661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2976" y="1696698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Hoạt động trải nghiệm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4338" name="Picture 2" descr="C:\Users\fptshop\OneDrive\Hình ảnh\Ảnh chụp màn hình\Ảnh chụp màn hình (163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572560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6386" name="Picture 2" descr="C:\Users\fptshop\OneDrive\Hình ảnh\Ảnh chụp màn hình\Ảnh chụp màn hình (165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8786842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8434" name="Picture 2" descr="C:\Users\fptshop\OneDrive\Hình ảnh\Ảnh chụp màn hình\Ảnh chụp màn hình (167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643998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7650" name="Picture 2" descr="C:\Users\fptshop\OneDrive\Hình ảnh\Ảnh chụp màn hình\Ảnh chụp màn hình (176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643998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8674" name="Picture 2" descr="C:\Users\fptshop\OneDrive\Hình ảnh\Ảnh chụp màn hình\Ảnh chụp màn hình (177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1571604" y="2500306"/>
            <a:ext cx="5715040" cy="28007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rgbClr val="7030A0"/>
                </a:solidFill>
              </a:rPr>
              <a:t>Trong dịp Tết, gia đình nào cũng bận rộn nhiều công việc, tuy vất vả nhưng vui và đầm ấm.</a:t>
            </a:r>
            <a:endParaRPr lang="vi-VN" sz="4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22" name="Picture 2" descr="C:\Users\fptshop\OneDrive\Hình ảnh\Ảnh chụp màn hình\Ảnh chụp màn hình (179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5842" name="Picture 2" descr="C:\Users\fptshop\OneDrive\Hình ảnh\Ảnh chụp màn hình\Ảnh chụp màn hình (132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86874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6866" name="Picture 2" descr="C:\Users\fptshop\OneDrive\Hình ảnh\Ảnh chụp màn hình\Ảnh chụp màn hình (134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715436" cy="64119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7893" name="Picture 5" descr="C:\Users\fptshop\OneDrive\Hình ảnh\Ảnh chụp màn hình\Ảnh chụp màn hình (140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643998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9938" name="Picture 2" descr="C:\Users\fptshop\OneDrive\Hình ảnh\Ảnh chụp màn hình\Ảnh chụp màn hình (144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643998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 descr="C:\Users\fptshop\OneDrive\Hình ảnh\Ảnh chụp màn hình\Ảnh chụp màn hình (149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86874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8" name="Picture 2" descr="C:\Users\fptshop\OneDrive\Hình ảnh\Ảnh chụp màn hình\Ảnh chụp màn hình (152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595110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146" name="Picture 2" descr="C:\Users\fptshop\OneDrive\Hình ảnh\Ảnh chụp màn hình\Ảnh chụp màn hình (154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878687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C:\Users\fptshop\OneDrive\Hình ảnh\Ảnh chụp màn hình\Ảnh chụp màn hình (155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786874" cy="64119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218" name="Picture 2" descr="C:\Users\fptshop\OneDrive\Hình ảnh\Ảnh chụp màn hình\Ảnh chụp màn hình (157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15436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266" name="Picture 2" descr="C:\Users\fptshop\OneDrive\Hình ảnh\Ảnh chụp màn hình\Ảnh chụp màn hình (159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643998" cy="6269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2290" name="Picture 2" descr="C:\Users\fptshop\OneDrive\Hình ảnh\Ảnh chụp màn hình\Ảnh chụp màn hình (161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878687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314" name="Picture 2" descr="C:\Users\fptshop\OneDrive\Hình ảnh\Ảnh chụp màn hình\Ảnh chụp màn hình (162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15436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36</Words>
  <Application>Microsoft Office PowerPoint</Application>
  <PresentationFormat>On-screen Show (4:3)</PresentationFormat>
  <Paragraphs>5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fptshop</dc:creator>
  <cp:lastModifiedBy>Techsi.vn</cp:lastModifiedBy>
  <cp:revision>10</cp:revision>
  <dcterms:created xsi:type="dcterms:W3CDTF">2024-01-07T16:45:43Z</dcterms:created>
  <dcterms:modified xsi:type="dcterms:W3CDTF">2024-03-20T02:12:12Z</dcterms:modified>
</cp:coreProperties>
</file>