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259" r:id="rId2"/>
    <p:sldId id="266" r:id="rId3"/>
    <p:sldId id="267" r:id="rId4"/>
    <p:sldId id="268" r:id="rId5"/>
    <p:sldId id="283" r:id="rId6"/>
    <p:sldId id="276" r:id="rId7"/>
    <p:sldId id="278" r:id="rId8"/>
    <p:sldId id="265" r:id="rId9"/>
  </p:sldIdLst>
  <p:sldSz cx="9144000" cy="5143500" type="screen16x9"/>
  <p:notesSz cx="6858000" cy="9144000"/>
  <p:embeddedFontLst>
    <p:embeddedFont>
      <p:font typeface="Pangolin" panose="020B0604020202020204" charset="0"/>
      <p:regular r:id="rId11"/>
    </p:embeddedFont>
    <p:embeddedFont>
      <p:font typeface="Baloo 2" panose="020B0604020202020204" charset="0"/>
      <p:regular r:id="rId12"/>
      <p:bold r:id="rId13"/>
    </p:embeddedFont>
    <p:embeddedFont>
      <p:font typeface="MV Boli" panose="02000500030200090000" pitchFamily="2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69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428963" y="906618"/>
            <a:ext cx="737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Nhảy điệu nhảy </a:t>
            </a:r>
            <a:r>
              <a:rPr lang="vi-VN" sz="2400" i="1" dirty="0">
                <a:solidFill>
                  <a:schemeClr val="tx2">
                    <a:lumMod val="10000"/>
                  </a:schemeClr>
                </a:solidFill>
              </a:rPr>
              <a:t>Sửa soạn ra đường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trên nền nhạc vui nhộn.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779839" cy="905001"/>
            <a:chOff x="609699" y="240011"/>
            <a:chExt cx="5779839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527310" y="421786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BC544E-2CB5-4BAE-813D-70CEAFA8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72" y="1737615"/>
            <a:ext cx="7921256" cy="2030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3B42F3-E4F8-43B9-80C4-ED4E73D83233}"/>
              </a:ext>
            </a:extLst>
          </p:cNvPr>
          <p:cNvSpPr txBox="1"/>
          <p:nvPr/>
        </p:nvSpPr>
        <p:spPr>
          <a:xfrm>
            <a:off x="1177803" y="3833817"/>
            <a:ext cx="4074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1A8C5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nhảy nào</a:t>
            </a:r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46914E-6 L -2.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shop\OneDrive\Hình ảnh\Ảnh chụp màn hình\Ảnh chụp màn hình (4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65" y="61411"/>
            <a:ext cx="9132681" cy="5131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4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4010" y="0"/>
            <a:ext cx="9238009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ptshop\OneDrive\Hình ảnh\Ảnh chụp màn hình\Ảnh chụp màn hình (46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13" y="62379"/>
            <a:ext cx="8872450" cy="4990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ptshop\OneDrive\Hình ảnh\Ảnh chụp màn hình\Ảnh chụp màn hình (4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42" y="231707"/>
            <a:ext cx="8512233" cy="4788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ptshop\OneDrive\Hình ảnh\Ảnh chụp màn hình\Ảnh chụp màn hình (5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793" y="206797"/>
            <a:ext cx="8113222" cy="4563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ptshop\OneDrive\Hình ảnh\Ảnh chụp màn hình\Ảnh chụp màn hình (5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252" y="166268"/>
            <a:ext cx="8381073" cy="4714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3046065"/>
            <a:chOff x="488950" y="345721"/>
            <a:chExt cx="8166100" cy="30460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302295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769257" y="1089249"/>
              <a:ext cx="77472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vi-VN" sz="2000" dirty="0"/>
                <a:t>Tự lựa chọn sẵn quần áo, giày dép phù hợp cho ngày hôm sau đến trường.</a:t>
              </a:r>
            </a:p>
            <a:p>
              <a:pPr marL="342900" indent="-342900" algn="just">
                <a:buFontTx/>
                <a:buChar char="-"/>
              </a:pPr>
              <a:r>
                <a:rPr lang="vi-VN" sz="2000" dirty="0"/>
                <a:t>Chuẩn bị trang phục </a:t>
              </a:r>
            </a:p>
            <a:p>
              <a:pPr algn="just"/>
              <a:r>
                <a:rPr lang="vi-VN" sz="2000" dirty="0"/>
                <a:t>cho buổi biểu diễn </a:t>
              </a:r>
            </a:p>
            <a:p>
              <a:pPr algn="just"/>
              <a:r>
                <a:rPr lang="vi-VN" sz="2000" dirty="0"/>
                <a:t>“Thời trang sáng tạo”</a:t>
              </a:r>
            </a:p>
            <a:p>
              <a:pPr algn="just"/>
              <a:r>
                <a:rPr lang="vi-VN" sz="2000" dirty="0"/>
                <a:t> cuối tuần.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3757C8-5006-4177-A98F-E7B02995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634" y="1470290"/>
            <a:ext cx="5592723" cy="3384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66</Words>
  <Application>Microsoft Office PowerPoint</Application>
  <PresentationFormat>On-screen Show (16:9)</PresentationFormat>
  <Paragraphs>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Pangolin</vt:lpstr>
      <vt:lpstr>UTM Androgyne</vt:lpstr>
      <vt:lpstr>Arial</vt:lpstr>
      <vt:lpstr>Baloo 2</vt:lpstr>
      <vt:lpstr>MV Boli</vt:lpstr>
      <vt:lpstr>UTM Cookies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Techsi.vn</cp:lastModifiedBy>
  <cp:revision>45</cp:revision>
  <dcterms:modified xsi:type="dcterms:W3CDTF">2024-03-20T02:14:13Z</dcterms:modified>
</cp:coreProperties>
</file>