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  <p:sldMasterId id="2147483736" r:id="rId4"/>
    <p:sldMasterId id="2147483772" r:id="rId5"/>
  </p:sldMasterIdLst>
  <p:notesMasterIdLst>
    <p:notesMasterId r:id="rId27"/>
  </p:notesMasterIdLst>
  <p:sldIdLst>
    <p:sldId id="510" r:id="rId6"/>
    <p:sldId id="270" r:id="rId7"/>
    <p:sldId id="271" r:id="rId8"/>
    <p:sldId id="518" r:id="rId9"/>
    <p:sldId id="258" r:id="rId10"/>
    <p:sldId id="257" r:id="rId11"/>
    <p:sldId id="267" r:id="rId12"/>
    <p:sldId id="511" r:id="rId13"/>
    <p:sldId id="266" r:id="rId14"/>
    <p:sldId id="272" r:id="rId15"/>
    <p:sldId id="514" r:id="rId16"/>
    <p:sldId id="520" r:id="rId17"/>
    <p:sldId id="508" r:id="rId18"/>
    <p:sldId id="519" r:id="rId19"/>
    <p:sldId id="515" r:id="rId20"/>
    <p:sldId id="516" r:id="rId21"/>
    <p:sldId id="273" r:id="rId22"/>
    <p:sldId id="517" r:id="rId23"/>
    <p:sldId id="509" r:id="rId24"/>
    <p:sldId id="298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969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9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9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23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52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02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50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4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8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5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9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9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46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5.png"/><Relationship Id="rId21" Type="http://schemas.microsoft.com/office/2007/relationships/hdphoto" Target="../media/hdphoto8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gif"/><Relationship Id="rId25" Type="http://schemas.microsoft.com/office/2007/relationships/hdphoto" Target="../media/hdphoto10.wdp"/><Relationship Id="rId2" Type="http://schemas.openxmlformats.org/officeDocument/2006/relationships/image" Target="../media/image4.gif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gif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19.gif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6.png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3.gif"/><Relationship Id="rId26" Type="http://schemas.microsoft.com/office/2007/relationships/hdphoto" Target="../media/hdphoto10.wdp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51.gif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image" Target="../media/image4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19.gif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11" Type="http://schemas.openxmlformats.org/officeDocument/2006/relationships/image" Target="../media/image9.gif"/><Relationship Id="rId24" Type="http://schemas.microsoft.com/office/2007/relationships/hdphoto" Target="../media/hdphoto9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21" Type="http://schemas.openxmlformats.org/officeDocument/2006/relationships/image" Target="../media/image33.png"/><Relationship Id="rId7" Type="http://schemas.microsoft.com/office/2007/relationships/media" Target="../media/media5.mp3"/><Relationship Id="rId12" Type="http://schemas.openxmlformats.org/officeDocument/2006/relationships/image" Target="../media/image27.png"/><Relationship Id="rId17" Type="http://schemas.microsoft.com/office/2007/relationships/hdphoto" Target="../media/hdphoto13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6.jp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21" Type="http://schemas.openxmlformats.org/officeDocument/2006/relationships/image" Target="../media/image33.png"/><Relationship Id="rId7" Type="http://schemas.microsoft.com/office/2007/relationships/media" Target="../media/media5.mp3"/><Relationship Id="rId12" Type="http://schemas.openxmlformats.org/officeDocument/2006/relationships/image" Target="../media/image27.png"/><Relationship Id="rId17" Type="http://schemas.microsoft.com/office/2007/relationships/hdphoto" Target="../media/hdphoto13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6.jp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13.wdp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34.jpg"/><Relationship Id="rId19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13.wdp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35.jpg"/><Relationship Id="rId19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195943"/>
            <a:ext cx="1707167" cy="1539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25" y="-381978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760513" y="-475788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29350"/>
            <a:ext cx="1524000" cy="1737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4" y="917443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728692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9" y="892935"/>
            <a:ext cx="1039920" cy="100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99" y="636747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89" y="5690247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3" y="5688539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466662" y="5452734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16" y="4605308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28" y="5176639"/>
            <a:ext cx="2357489" cy="18293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11671" y="5310376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4071498" y="5430280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84" y="5343691"/>
            <a:ext cx="2406492" cy="17040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37626" y="2339376"/>
            <a:ext cx="11141612" cy="26912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 MỪNG THẦY , CÔ GIÁO ĐẾN DỰ GIỜ THĂM LỚP</a:t>
            </a:r>
            <a:r>
              <a:rPr lang="en-US" sz="5400" b="1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0" y="398515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76" y="232756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4091" y="100427"/>
            <a:ext cx="3738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ũy tre trang 34,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808313"/>
            <a:ext cx="11351623" cy="60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131456" y="244118"/>
            <a:ext cx="7449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69112" y="3750414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313145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3038683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310365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7316944" y="38232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7795291" y="44539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7238344" y="4937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94614" y="5522399"/>
            <a:ext cx="192187" cy="390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78627" y="5536945"/>
            <a:ext cx="231974" cy="3473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985917" y="29222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8359284" y="54733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4091" y="100427"/>
            <a:ext cx="3738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ũy tre trang 34,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808313"/>
            <a:ext cx="11351623" cy="60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9238" y="940459"/>
            <a:ext cx="4967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3431" y="3360933"/>
            <a:ext cx="488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9238" y="940459"/>
            <a:ext cx="4967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3431" y="3360933"/>
            <a:ext cx="488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4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407213" y="-20266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7811" y="1700776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5593" y="2782668"/>
              <a:ext cx="17119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khó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76297" y="51943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6297" y="1214735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8449" y="1985445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6139" y="2771072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0462" y="3415426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6139" y="4105946"/>
            <a:ext cx="2362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9238" y="940459"/>
            <a:ext cx="4967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3431" y="3360933"/>
            <a:ext cx="488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5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2043881"/>
            <a:ext cx="6916419" cy="2121362"/>
            <a:chOff x="3815445" y="-2129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-2129"/>
              <a:ext cx="3822655" cy="2315191"/>
              <a:chOff x="181619" y="1131615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131615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36592" y="2187802"/>
                <a:ext cx="1808630" cy="948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chỉ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tâm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trạng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nhớ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thương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lưu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luyến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nghĩ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ngợi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.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538199" y="2219662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76302" y="963839"/>
            <a:ext cx="4967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6302" y="3457155"/>
            <a:ext cx="488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3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68599" y="899749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8599" y="3575140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69509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1370825" y="395986"/>
            <a:ext cx="9171669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6165" y="1969993"/>
            <a:ext cx="4435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6165" y="2682226"/>
            <a:ext cx="413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8609" y="3456807"/>
            <a:ext cx="6101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373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3750425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35442" y="370249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thóc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142270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51403" y="5007725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0599" y="1204762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Tiết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trước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chúng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ta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học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bài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gì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 smtClean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1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smtClean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067" y="0"/>
            <a:ext cx="7486197" cy="3416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5814" y="3181314"/>
            <a:ext cx="223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TRE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Tre Việt, di sản biểu tượng | Tạp chí điện tử Thế giới Di s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 descr="Tre Việt, di sản biểu tượng | Tạp chí điện tử Thế giới Di sả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4" name="Picture 10" descr="http://salalagreen.vn/wp-content/uploads/2017/06/salalagreen30_cay_canh_d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4" y="3592286"/>
            <a:ext cx="6753497" cy="296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Tre Việt, di sản biểu tượng | Tạp chí điện tử Thế giới Di s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 descr="Tre Việt, di sản biểu tượng | Tạp chí điện tử Thế giới Di sả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0" name="Picture 2" descr="https://img.loigiaihay.com/picture/question_lgh/2021_51/1623836123-gvy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0338"/>
            <a:ext cx="7682139" cy="660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25988" y="548640"/>
            <a:ext cx="227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44491" y="4924698"/>
            <a:ext cx="195942" cy="39188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95657" y="265175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5657" y="1279266"/>
            <a:ext cx="196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95657" y="198733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348549" y="1595454"/>
            <a:ext cx="195942" cy="39188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894217" y="2844649"/>
            <a:ext cx="195942" cy="39188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51908" y="4846321"/>
            <a:ext cx="195942" cy="39188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34995" y="346344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425337" y="741530"/>
            <a:ext cx="195942" cy="39188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5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86180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0" y="71403"/>
            <a:ext cx="12420599" cy="109801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03567" y="1519011"/>
            <a:ext cx="8703342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tre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1)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6530" y="58434"/>
            <a:ext cx="11698941" cy="153883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15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2023</a:t>
            </a:r>
          </a:p>
          <a:p>
            <a:pPr algn="ctr">
              <a:defRPr/>
            </a:pP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9079" y="1855142"/>
            <a:ext cx="1547844" cy="644172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5936" y="2710215"/>
            <a:ext cx="329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854</Words>
  <Application>Microsoft Office PowerPoint</Application>
  <PresentationFormat>Widescreen</PresentationFormat>
  <Paragraphs>184</Paragraphs>
  <Slides>21</Slides>
  <Notes>13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1_Office Theme</vt:lpstr>
      <vt:lpstr>3_Office Theme</vt:lpstr>
      <vt:lpstr>2_Office 主题​​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79</cp:revision>
  <dcterms:created xsi:type="dcterms:W3CDTF">2021-05-27T08:02:03Z</dcterms:created>
  <dcterms:modified xsi:type="dcterms:W3CDTF">2023-03-15T13:04:12Z</dcterms:modified>
</cp:coreProperties>
</file>