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58" r:id="rId3"/>
    <p:sldId id="259" r:id="rId4"/>
    <p:sldId id="267" r:id="rId5"/>
    <p:sldId id="270" r:id="rId6"/>
    <p:sldId id="271" r:id="rId7"/>
    <p:sldId id="262" r:id="rId8"/>
    <p:sldId id="268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82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52850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437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865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43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7620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461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8791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5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5367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2619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90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DCCFD58B-24BF-4B3F-B305-E2A94236AC8F}" type="datetimeFigureOut">
              <a:rPr lang="en-US" smtClean="0"/>
              <a:t>2/19/2024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C12845A-DBCC-4681-B730-A41696EC638F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753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ED939-A8B9-B6AD-B6DA-CAE709552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9607B1-9720-909B-2D73-A0F73F7B4C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57568" cy="6857999"/>
          </a:xfrm>
        </p:spPr>
      </p:pic>
    </p:spTree>
    <p:extLst>
      <p:ext uri="{BB962C8B-B14F-4D97-AF65-F5344CB8AC3E}">
        <p14:creationId xmlns:p14="http://schemas.microsoft.com/office/powerpoint/2010/main" val="14185796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7F6154-5E5E-3F9B-E4A0-B38931E3FA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481" y="0"/>
            <a:ext cx="11226297" cy="6925901"/>
          </a:xfrm>
        </p:spPr>
      </p:pic>
    </p:spTree>
    <p:extLst>
      <p:ext uri="{BB962C8B-B14F-4D97-AF65-F5344CB8AC3E}">
        <p14:creationId xmlns:p14="http://schemas.microsoft.com/office/powerpoint/2010/main" val="203941576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51207C5-1CB0-CB05-F405-66A468DBEA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F89691D-4425-29FB-4E84-74B743B71F53}"/>
              </a:ext>
            </a:extLst>
          </p:cNvPr>
          <p:cNvSpPr/>
          <p:nvPr/>
        </p:nvSpPr>
        <p:spPr>
          <a:xfrm>
            <a:off x="1266267" y="2989236"/>
            <a:ext cx="9191299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BÀI 7 : HẠT THÓC ( TIẾT 2)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9D00BC-4CE7-5D1C-715A-BA2EB577B0DF}"/>
              </a:ext>
            </a:extLst>
          </p:cNvPr>
          <p:cNvSpPr/>
          <p:nvPr/>
        </p:nvSpPr>
        <p:spPr>
          <a:xfrm>
            <a:off x="7471755" y="5408977"/>
            <a:ext cx="2029723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Giáo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sinh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  <a:endParaRPr lang="en-US" sz="32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r>
              <a:rPr lang="en-US" sz="3200" b="0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Lớp</a:t>
            </a:r>
            <a:r>
              <a:rPr lang="en-US" sz="32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2/1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2ED2588-A5CF-58AF-22ED-0F408500104B}"/>
              </a:ext>
            </a:extLst>
          </p:cNvPr>
          <p:cNvSpPr/>
          <p:nvPr/>
        </p:nvSpPr>
        <p:spPr>
          <a:xfrm>
            <a:off x="-117695" y="1521131"/>
            <a:ext cx="12237517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CHÀO MỪNG  ĐẾN DỰ BUỔI HỌC </a:t>
            </a:r>
          </a:p>
        </p:txBody>
      </p:sp>
    </p:spTree>
    <p:extLst>
      <p:ext uri="{BB962C8B-B14F-4D97-AF65-F5344CB8AC3E}">
        <p14:creationId xmlns:p14="http://schemas.microsoft.com/office/powerpoint/2010/main" val="240896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90979-183A-D1BA-88F8-2DAEE7B6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22430"/>
            <a:ext cx="12192000" cy="32355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A16CB5B-0CF8-7742-A3B1-343B0DBB8631}"/>
              </a:ext>
            </a:extLst>
          </p:cNvPr>
          <p:cNvSpPr/>
          <p:nvPr/>
        </p:nvSpPr>
        <p:spPr>
          <a:xfrm>
            <a:off x="4332685" y="92250"/>
            <a:ext cx="255948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HẠT THÓC</a:t>
            </a:r>
            <a:endParaRPr lang="en-US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DDA61A-BA41-C03E-1A6A-C7BF4FB72829}"/>
              </a:ext>
            </a:extLst>
          </p:cNvPr>
          <p:cNvSpPr txBox="1"/>
          <p:nvPr/>
        </p:nvSpPr>
        <p:spPr>
          <a:xfrm>
            <a:off x="1239713" y="1729604"/>
            <a:ext cx="396533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chỉ là hạt thóc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Sinh ra trên cánh đồng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Giấu trong mình câu chuyện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Một cuộc đời bão dông.</a:t>
            </a:r>
          </a:p>
          <a:p>
            <a:endParaRPr lang="en-US" sz="2400" b="0" i="0" dirty="0">
              <a:solidFill>
                <a:srgbClr val="00B050"/>
              </a:solidFill>
              <a:effectLst/>
              <a:latin typeface="inherit"/>
            </a:endParaRPr>
          </a:p>
          <a:p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ngậm ánh nắng sớm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uống giọt sương mai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sống qua bão lũ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chịu nhiều thiên tai.</a:t>
            </a:r>
          </a:p>
          <a:p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BC4DA-ED89-3B9B-2C56-73807D858A00}"/>
              </a:ext>
            </a:extLst>
          </p:cNvPr>
          <p:cNvSpPr txBox="1"/>
          <p:nvPr/>
        </p:nvSpPr>
        <p:spPr>
          <a:xfrm>
            <a:off x="5477608" y="1729604"/>
            <a:ext cx="5826369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Dẫu hình hài bé nhỏ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trải cả bốn mùa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Dẫu bây giờ bình dị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có từ ngàn xưa.</a:t>
            </a:r>
          </a:p>
          <a:p>
            <a:endParaRPr lang="en-US" sz="2400" b="0" i="0" dirty="0">
              <a:solidFill>
                <a:srgbClr val="00B050"/>
              </a:solidFill>
              <a:effectLst/>
              <a:latin typeface="inherit"/>
            </a:endParaRPr>
          </a:p>
          <a:p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Tôi chỉ là hạt thóc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Không biết hát biết cười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Nhưng tôi luôn có ích</a:t>
            </a:r>
            <a:b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</a:br>
            <a:r>
              <a:rPr lang="vi-VN" sz="2400" b="0" i="0" dirty="0">
                <a:solidFill>
                  <a:srgbClr val="00B050"/>
                </a:solidFill>
                <a:effectLst/>
                <a:latin typeface="inherit"/>
              </a:rPr>
              <a:t>Vì nuôi sống con người.</a:t>
            </a:r>
          </a:p>
          <a:p>
            <a:r>
              <a:rPr lang="en-US" sz="2400" i="1" dirty="0">
                <a:solidFill>
                  <a:srgbClr val="00B050"/>
                </a:solidFill>
                <a:latin typeface="inherit"/>
              </a:rPr>
              <a:t>                  </a:t>
            </a:r>
            <a:r>
              <a:rPr lang="vi-VN" sz="2400" b="0" i="1" dirty="0">
                <a:solidFill>
                  <a:srgbClr val="00B050"/>
                </a:solidFill>
                <a:effectLst/>
                <a:latin typeface="inherit"/>
              </a:rPr>
              <a:t>Tác giả: </a:t>
            </a:r>
            <a:r>
              <a:rPr lang="vi-VN" sz="2400" b="1" i="1" dirty="0">
                <a:solidFill>
                  <a:srgbClr val="00B050"/>
                </a:solidFill>
                <a:effectLst/>
                <a:latin typeface="inherit"/>
              </a:rPr>
              <a:t>Ngô Hoài Chung</a:t>
            </a:r>
            <a:r>
              <a:rPr lang="vi-VN" sz="2400" b="0" i="1" dirty="0">
                <a:solidFill>
                  <a:srgbClr val="00B050"/>
                </a:solidFill>
                <a:effectLst/>
                <a:latin typeface="inherit"/>
              </a:rPr>
              <a:t>.</a:t>
            </a:r>
            <a:endParaRPr lang="vi-VN" sz="2400" b="0" i="0" dirty="0">
              <a:solidFill>
                <a:srgbClr val="00B050"/>
              </a:solidFill>
              <a:effectLst/>
              <a:latin typeface="inherit"/>
            </a:endParaRPr>
          </a:p>
          <a:p>
            <a:endParaRPr lang="en-US" sz="24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266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1637170-39CA-E5EC-0584-AD80EF9796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53848C5-BA99-3C71-4E9D-93E6B1666E0E}"/>
              </a:ext>
            </a:extLst>
          </p:cNvPr>
          <p:cNvSpPr/>
          <p:nvPr/>
        </p:nvSpPr>
        <p:spPr>
          <a:xfrm>
            <a:off x="2745534" y="2967335"/>
            <a:ext cx="6700938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TRẢ LỜI CÂU HỎI</a:t>
            </a:r>
            <a:endParaRPr lang="en-US" sz="72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119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9006D7C-9710-C7DE-0AB7-558221A34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DEBF9B-E71A-E5BD-1F38-356A23CE6942}"/>
              </a:ext>
            </a:extLst>
          </p:cNvPr>
          <p:cNvSpPr txBox="1"/>
          <p:nvPr/>
        </p:nvSpPr>
        <p:spPr>
          <a:xfrm flipH="1">
            <a:off x="1815894" y="1068311"/>
            <a:ext cx="80614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: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thóc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B6203B-1A05-D151-1361-3384A8865B78}"/>
              </a:ext>
            </a:extLst>
          </p:cNvPr>
          <p:cNvSpPr txBox="1"/>
          <p:nvPr/>
        </p:nvSpPr>
        <p:spPr>
          <a:xfrm>
            <a:off x="1661985" y="1936567"/>
            <a:ext cx="88943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cánh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AE78E5-2781-8134-CF72-FF50C85FA7E5}"/>
              </a:ext>
            </a:extLst>
          </p:cNvPr>
          <p:cNvSpPr txBox="1"/>
          <p:nvPr/>
        </p:nvSpPr>
        <p:spPr>
          <a:xfrm flipH="1">
            <a:off x="1815894" y="2767280"/>
            <a:ext cx="81838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câu thơ nào cho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hạt thóc trải qua nhiều khó khăn 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AA57CF-E538-CF78-BCB7-8E883DF76F16}"/>
              </a:ext>
            </a:extLst>
          </p:cNvPr>
          <p:cNvSpPr txBox="1"/>
          <p:nvPr/>
        </p:nvSpPr>
        <p:spPr>
          <a:xfrm>
            <a:off x="2353900" y="4186872"/>
            <a:ext cx="6382693" cy="1469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Tôi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chịu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thiên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tai 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1588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ABCE378-67E3-C521-183E-D71F2BDAA0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609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B8148F-24CA-9870-5978-961639A28552}"/>
              </a:ext>
            </a:extLst>
          </p:cNvPr>
          <p:cNvSpPr txBox="1"/>
          <p:nvPr/>
        </p:nvSpPr>
        <p:spPr>
          <a:xfrm>
            <a:off x="1837852" y="1122630"/>
            <a:ext cx="698022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:  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Hạt thóc quý giá như thế nào với con người 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91B42E-AD4A-C149-3338-BC8D50B5E237}"/>
              </a:ext>
            </a:extLst>
          </p:cNvPr>
          <p:cNvSpPr txBox="1"/>
          <p:nvPr/>
        </p:nvSpPr>
        <p:spPr>
          <a:xfrm>
            <a:off x="1837852" y="2625505"/>
            <a:ext cx="5920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=&gt;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Nó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nuôi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sống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2E2023-1350-E690-2D8A-DE54D03C6340}"/>
              </a:ext>
            </a:extLst>
          </p:cNvPr>
          <p:cNvSpPr txBox="1"/>
          <p:nvPr/>
        </p:nvSpPr>
        <p:spPr>
          <a:xfrm flipH="1">
            <a:off x="2173282" y="3492375"/>
            <a:ext cx="64727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: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thích nhất câu thơ nào ?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vi-VN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ì sao ?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212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31CC2-CD34-A1B3-FDC2-33AF463F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9215B9-1B71-1839-9B4C-2CC1767C65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9282544"/>
          </a:xfrm>
        </p:spPr>
      </p:pic>
    </p:spTree>
    <p:extLst>
      <p:ext uri="{BB962C8B-B14F-4D97-AF65-F5344CB8AC3E}">
        <p14:creationId xmlns:p14="http://schemas.microsoft.com/office/powerpoint/2010/main" val="4071540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6396D8-2AFC-B195-2909-024490E41F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" y="428"/>
            <a:ext cx="12190476" cy="685714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EAF2AA-B764-44F8-7B6C-F5059A81709E}"/>
              </a:ext>
            </a:extLst>
          </p:cNvPr>
          <p:cNvSpPr/>
          <p:nvPr/>
        </p:nvSpPr>
        <p:spPr>
          <a:xfrm>
            <a:off x="2963327" y="2875001"/>
            <a:ext cx="8220905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600" b="1" cap="none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VẬN DỤNG THỰC TIỄN</a:t>
            </a:r>
          </a:p>
        </p:txBody>
      </p:sp>
    </p:spTree>
    <p:extLst>
      <p:ext uri="{BB962C8B-B14F-4D97-AF65-F5344CB8AC3E}">
        <p14:creationId xmlns:p14="http://schemas.microsoft.com/office/powerpoint/2010/main" val="2626858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EDA68-D7AB-23B1-165A-8621474AF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8A765D-4D3B-97E6-F5DF-657B8FD35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2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B1FDA-D791-8343-5CB4-A0F846E1B2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063" y="4285563"/>
            <a:ext cx="2359937" cy="25724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6DA31D0-FA21-6742-3A5C-CCF8ECF61CD8}"/>
              </a:ext>
            </a:extLst>
          </p:cNvPr>
          <p:cNvSpPr txBox="1"/>
          <p:nvPr/>
        </p:nvSpPr>
        <p:spPr>
          <a:xfrm flipH="1">
            <a:off x="1910732" y="528193"/>
            <a:ext cx="664479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A0BA57-7D51-6652-13AA-4F8277742909}"/>
              </a:ext>
            </a:extLst>
          </p:cNvPr>
          <p:cNvSpPr txBox="1"/>
          <p:nvPr/>
        </p:nvSpPr>
        <p:spPr>
          <a:xfrm>
            <a:off x="1828800" y="2127847"/>
            <a:ext cx="6644791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 bao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khó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khăn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vả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hạt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nuôi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trân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lãng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phí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thóc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gạo</a:t>
            </a:r>
            <a:r>
              <a:rPr lang="en-US" sz="40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.”</a:t>
            </a:r>
            <a:endParaRPr lang="en-US" sz="40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4000" i="1" dirty="0"/>
          </a:p>
        </p:txBody>
      </p:sp>
    </p:spTree>
    <p:extLst>
      <p:ext uri="{BB962C8B-B14F-4D97-AF65-F5344CB8AC3E}">
        <p14:creationId xmlns:p14="http://schemas.microsoft.com/office/powerpoint/2010/main" val="3345200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213</TotalTime>
  <Words>179</Words>
  <Application>Microsoft Office PowerPoint</Application>
  <PresentationFormat>Widescreen</PresentationFormat>
  <Paragraphs>24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Calibri</vt:lpstr>
      <vt:lpstr>Calibri Light</vt:lpstr>
      <vt:lpstr>inherit</vt:lpstr>
      <vt:lpstr>Times New Roman</vt:lpstr>
      <vt:lpstr>Retrospect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</dc:creator>
  <cp:lastModifiedBy>Techsi.vn</cp:lastModifiedBy>
  <cp:revision>12</cp:revision>
  <dcterms:created xsi:type="dcterms:W3CDTF">2023-02-12T11:47:29Z</dcterms:created>
  <dcterms:modified xsi:type="dcterms:W3CDTF">2024-02-19T03:12:01Z</dcterms:modified>
</cp:coreProperties>
</file>