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4" r:id="rId10"/>
    <p:sldId id="263" r:id="rId11"/>
    <p:sldId id="266" r:id="rId12"/>
    <p:sldId id="267" r:id="rId13"/>
    <p:sldId id="274" r:id="rId14"/>
    <p:sldId id="268" r:id="rId15"/>
    <p:sldId id="269" r:id="rId16"/>
    <p:sldId id="273" r:id="rId17"/>
    <p:sldId id="270" r:id="rId18"/>
    <p:sldId id="271" r:id="rId19"/>
    <p:sldId id="272" r:id="rId20"/>
    <p:sldId id="26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845"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AFE86F-4AE7-439C-8402-2811E0C09FFC}" type="doc">
      <dgm:prSet loTypeId="urn:microsoft.com/office/officeart/2005/8/layout/cycle8" loCatId="cycle" qsTypeId="urn:microsoft.com/office/officeart/2005/8/quickstyle/simple1" qsCatId="simple" csTypeId="urn:microsoft.com/office/officeart/2005/8/colors/accent1_2" csCatId="accent1" phldr="1"/>
      <dgm:spPr/>
    </dgm:pt>
    <dgm:pt modelId="{B00BDCD8-EE06-4E4C-994D-13405ED03681}">
      <dgm:prSet phldrT="[Text]"/>
      <dgm:spPr/>
      <dgm:t>
        <a:bodyPr/>
        <a:lstStyle/>
        <a:p>
          <a:r>
            <a:rPr lang="en-US" b="1" dirty="0" smtClean="0">
              <a:latin typeface="Times New Roman" pitchFamily="18" charset="0"/>
              <a:cs typeface="Times New Roman" pitchFamily="18" charset="0"/>
            </a:rPr>
            <a:t>Con </a:t>
          </a:r>
          <a:r>
            <a:rPr lang="en-US" b="1" dirty="0" err="1" smtClean="0">
              <a:latin typeface="Times New Roman" pitchFamily="18" charset="0"/>
              <a:cs typeface="Times New Roman" pitchFamily="18" charset="0"/>
            </a:rPr>
            <a:t>người</a:t>
          </a:r>
          <a:endParaRPr lang="en-US" b="1" dirty="0">
            <a:latin typeface="Times New Roman" pitchFamily="18" charset="0"/>
            <a:cs typeface="Times New Roman" pitchFamily="18" charset="0"/>
          </a:endParaRPr>
        </a:p>
      </dgm:t>
    </dgm:pt>
    <dgm:pt modelId="{EF564DB9-FB85-496D-B56A-18AFBFACF709}" type="parTrans" cxnId="{2D81DDBB-638A-4227-BC04-0B7F0FCC3171}">
      <dgm:prSet/>
      <dgm:spPr/>
      <dgm:t>
        <a:bodyPr/>
        <a:lstStyle/>
        <a:p>
          <a:endParaRPr lang="en-US"/>
        </a:p>
      </dgm:t>
    </dgm:pt>
    <dgm:pt modelId="{DCC21620-BC1C-49E9-B62A-F8725D5DA7E5}" type="sibTrans" cxnId="{2D81DDBB-638A-4227-BC04-0B7F0FCC3171}">
      <dgm:prSet/>
      <dgm:spPr/>
      <dgm:t>
        <a:bodyPr/>
        <a:lstStyle/>
        <a:p>
          <a:endParaRPr lang="en-US"/>
        </a:p>
      </dgm:t>
    </dgm:pt>
    <dgm:pt modelId="{E223BD75-E312-491C-976A-847765A440A7}">
      <dgm:prSet phldrT="[Text]"/>
      <dgm:spPr/>
      <dgm:t>
        <a:bodyPr/>
        <a:lstStyle/>
        <a:p>
          <a:r>
            <a:rPr lang="en-US" b="1" dirty="0" err="1" smtClean="0">
              <a:latin typeface="Times New Roman" pitchFamily="18" charset="0"/>
              <a:cs typeface="Times New Roman" pitchFamily="18" charset="0"/>
            </a:rPr>
            <a:t>Môi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trường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làm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việc</a:t>
          </a:r>
          <a:endParaRPr lang="en-US" b="1" dirty="0">
            <a:latin typeface="Times New Roman" pitchFamily="18" charset="0"/>
            <a:cs typeface="Times New Roman" pitchFamily="18" charset="0"/>
          </a:endParaRPr>
        </a:p>
      </dgm:t>
    </dgm:pt>
    <dgm:pt modelId="{A3305402-B8D1-467D-8988-784900F993EC}" type="parTrans" cxnId="{C22A258E-982F-47BC-B86A-FB4F0FD234A0}">
      <dgm:prSet/>
      <dgm:spPr/>
      <dgm:t>
        <a:bodyPr/>
        <a:lstStyle/>
        <a:p>
          <a:endParaRPr lang="en-US"/>
        </a:p>
      </dgm:t>
    </dgm:pt>
    <dgm:pt modelId="{B922FCA1-A0B1-48C6-8B34-95FB50EBE2A1}" type="sibTrans" cxnId="{C22A258E-982F-47BC-B86A-FB4F0FD234A0}">
      <dgm:prSet/>
      <dgm:spPr/>
      <dgm:t>
        <a:bodyPr/>
        <a:lstStyle/>
        <a:p>
          <a:endParaRPr lang="en-US"/>
        </a:p>
      </dgm:t>
    </dgm:pt>
    <dgm:pt modelId="{209A3976-C32E-4159-BD9D-43F4DA4EDF45}">
      <dgm:prSet phldrT="[Text]"/>
      <dgm:spPr/>
      <dgm:t>
        <a:bodyPr/>
        <a:lstStyle/>
        <a:p>
          <a:r>
            <a:rPr lang="en-US" b="1" dirty="0" err="1" smtClean="0">
              <a:latin typeface="Times New Roman" pitchFamily="18" charset="0"/>
              <a:cs typeface="Times New Roman" pitchFamily="18" charset="0"/>
            </a:rPr>
            <a:t>Phong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cách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làm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việc</a:t>
          </a:r>
          <a:endParaRPr lang="en-US" b="1" dirty="0">
            <a:latin typeface="Times New Roman" pitchFamily="18" charset="0"/>
            <a:cs typeface="Times New Roman" pitchFamily="18" charset="0"/>
          </a:endParaRPr>
        </a:p>
      </dgm:t>
    </dgm:pt>
    <dgm:pt modelId="{44EEC852-5716-4D50-8879-291F9DB1967E}" type="parTrans" cxnId="{BAE421A2-EB6D-44ED-9FE2-5DE10F220EB9}">
      <dgm:prSet/>
      <dgm:spPr/>
      <dgm:t>
        <a:bodyPr/>
        <a:lstStyle/>
        <a:p>
          <a:endParaRPr lang="en-US"/>
        </a:p>
      </dgm:t>
    </dgm:pt>
    <dgm:pt modelId="{9AA24BB1-524B-4685-B43B-B6C411BE28C0}" type="sibTrans" cxnId="{BAE421A2-EB6D-44ED-9FE2-5DE10F220EB9}">
      <dgm:prSet/>
      <dgm:spPr/>
      <dgm:t>
        <a:bodyPr/>
        <a:lstStyle/>
        <a:p>
          <a:endParaRPr lang="en-US"/>
        </a:p>
      </dgm:t>
    </dgm:pt>
    <dgm:pt modelId="{F6525F33-66FE-4C50-AF3B-4BDF53900FEE}" type="pres">
      <dgm:prSet presAssocID="{0DAFE86F-4AE7-439C-8402-2811E0C09FFC}" presName="compositeShape" presStyleCnt="0">
        <dgm:presLayoutVars>
          <dgm:chMax val="7"/>
          <dgm:dir/>
          <dgm:resizeHandles val="exact"/>
        </dgm:presLayoutVars>
      </dgm:prSet>
      <dgm:spPr/>
    </dgm:pt>
    <dgm:pt modelId="{EA36F064-21BE-4057-A19A-CC3702E1D887}" type="pres">
      <dgm:prSet presAssocID="{0DAFE86F-4AE7-439C-8402-2811E0C09FFC}" presName="wedge1" presStyleLbl="node1" presStyleIdx="0" presStyleCnt="3"/>
      <dgm:spPr/>
      <dgm:t>
        <a:bodyPr/>
        <a:lstStyle/>
        <a:p>
          <a:endParaRPr lang="en-US"/>
        </a:p>
      </dgm:t>
    </dgm:pt>
    <dgm:pt modelId="{9A448C58-04E8-4855-B23A-B8CD318AF1D7}" type="pres">
      <dgm:prSet presAssocID="{0DAFE86F-4AE7-439C-8402-2811E0C09FFC}" presName="dummy1a" presStyleCnt="0"/>
      <dgm:spPr/>
    </dgm:pt>
    <dgm:pt modelId="{00481D71-E179-4EA1-9401-CD693D1DFD4B}" type="pres">
      <dgm:prSet presAssocID="{0DAFE86F-4AE7-439C-8402-2811E0C09FFC}" presName="dummy1b" presStyleCnt="0"/>
      <dgm:spPr/>
    </dgm:pt>
    <dgm:pt modelId="{BBADC250-B0B5-4FDB-9E74-5B244F125195}" type="pres">
      <dgm:prSet presAssocID="{0DAFE86F-4AE7-439C-8402-2811E0C09FFC}" presName="wedge1Tx" presStyleLbl="node1" presStyleIdx="0" presStyleCnt="3">
        <dgm:presLayoutVars>
          <dgm:chMax val="0"/>
          <dgm:chPref val="0"/>
          <dgm:bulletEnabled val="1"/>
        </dgm:presLayoutVars>
      </dgm:prSet>
      <dgm:spPr/>
      <dgm:t>
        <a:bodyPr/>
        <a:lstStyle/>
        <a:p>
          <a:endParaRPr lang="en-US"/>
        </a:p>
      </dgm:t>
    </dgm:pt>
    <dgm:pt modelId="{C9301AEE-3DA0-471A-9777-58FE1C603B4F}" type="pres">
      <dgm:prSet presAssocID="{0DAFE86F-4AE7-439C-8402-2811E0C09FFC}" presName="wedge2" presStyleLbl="node1" presStyleIdx="1" presStyleCnt="3"/>
      <dgm:spPr/>
      <dgm:t>
        <a:bodyPr/>
        <a:lstStyle/>
        <a:p>
          <a:endParaRPr lang="en-US"/>
        </a:p>
      </dgm:t>
    </dgm:pt>
    <dgm:pt modelId="{C9A9C70F-17E6-4E0B-99DF-15353EAAE18C}" type="pres">
      <dgm:prSet presAssocID="{0DAFE86F-4AE7-439C-8402-2811E0C09FFC}" presName="dummy2a" presStyleCnt="0"/>
      <dgm:spPr/>
    </dgm:pt>
    <dgm:pt modelId="{B914BEAC-BA1F-4F7A-9822-64E5F3A6A293}" type="pres">
      <dgm:prSet presAssocID="{0DAFE86F-4AE7-439C-8402-2811E0C09FFC}" presName="dummy2b" presStyleCnt="0"/>
      <dgm:spPr/>
    </dgm:pt>
    <dgm:pt modelId="{CC85ECFD-5EAA-4FB4-897F-AB6BB84DCCDC}" type="pres">
      <dgm:prSet presAssocID="{0DAFE86F-4AE7-439C-8402-2811E0C09FFC}" presName="wedge2Tx" presStyleLbl="node1" presStyleIdx="1" presStyleCnt="3">
        <dgm:presLayoutVars>
          <dgm:chMax val="0"/>
          <dgm:chPref val="0"/>
          <dgm:bulletEnabled val="1"/>
        </dgm:presLayoutVars>
      </dgm:prSet>
      <dgm:spPr/>
      <dgm:t>
        <a:bodyPr/>
        <a:lstStyle/>
        <a:p>
          <a:endParaRPr lang="en-US"/>
        </a:p>
      </dgm:t>
    </dgm:pt>
    <dgm:pt modelId="{26D34750-8272-42C5-A486-1F986BD3FD22}" type="pres">
      <dgm:prSet presAssocID="{0DAFE86F-4AE7-439C-8402-2811E0C09FFC}" presName="wedge3" presStyleLbl="node1" presStyleIdx="2" presStyleCnt="3"/>
      <dgm:spPr/>
      <dgm:t>
        <a:bodyPr/>
        <a:lstStyle/>
        <a:p>
          <a:endParaRPr lang="en-US"/>
        </a:p>
      </dgm:t>
    </dgm:pt>
    <dgm:pt modelId="{D05F8332-725E-48D7-97B7-8DC2D5011DFF}" type="pres">
      <dgm:prSet presAssocID="{0DAFE86F-4AE7-439C-8402-2811E0C09FFC}" presName="dummy3a" presStyleCnt="0"/>
      <dgm:spPr/>
    </dgm:pt>
    <dgm:pt modelId="{0E290771-64F4-4A4F-BFEC-410E31F6DE3A}" type="pres">
      <dgm:prSet presAssocID="{0DAFE86F-4AE7-439C-8402-2811E0C09FFC}" presName="dummy3b" presStyleCnt="0"/>
      <dgm:spPr/>
    </dgm:pt>
    <dgm:pt modelId="{9DA8E3C7-5208-41F8-A9E8-2D9CE65F58E4}" type="pres">
      <dgm:prSet presAssocID="{0DAFE86F-4AE7-439C-8402-2811E0C09FFC}" presName="wedge3Tx" presStyleLbl="node1" presStyleIdx="2" presStyleCnt="3">
        <dgm:presLayoutVars>
          <dgm:chMax val="0"/>
          <dgm:chPref val="0"/>
          <dgm:bulletEnabled val="1"/>
        </dgm:presLayoutVars>
      </dgm:prSet>
      <dgm:spPr/>
      <dgm:t>
        <a:bodyPr/>
        <a:lstStyle/>
        <a:p>
          <a:endParaRPr lang="en-US"/>
        </a:p>
      </dgm:t>
    </dgm:pt>
    <dgm:pt modelId="{9A410344-1E70-448E-AA02-6B367A2558F3}" type="pres">
      <dgm:prSet presAssocID="{DCC21620-BC1C-49E9-B62A-F8725D5DA7E5}" presName="arrowWedge1" presStyleLbl="fgSibTrans2D1" presStyleIdx="0" presStyleCnt="3"/>
      <dgm:spPr/>
    </dgm:pt>
    <dgm:pt modelId="{360DE899-A58D-4B93-9823-D1F927FDF0AB}" type="pres">
      <dgm:prSet presAssocID="{B922FCA1-A0B1-48C6-8B34-95FB50EBE2A1}" presName="arrowWedge2" presStyleLbl="fgSibTrans2D1" presStyleIdx="1" presStyleCnt="3"/>
      <dgm:spPr/>
    </dgm:pt>
    <dgm:pt modelId="{5023FEB3-4D25-499B-995C-EF14904A804C}" type="pres">
      <dgm:prSet presAssocID="{9AA24BB1-524B-4685-B43B-B6C411BE28C0}" presName="arrowWedge3" presStyleLbl="fgSibTrans2D1" presStyleIdx="2" presStyleCnt="3"/>
      <dgm:spPr/>
    </dgm:pt>
  </dgm:ptLst>
  <dgm:cxnLst>
    <dgm:cxn modelId="{D341005F-91F8-4828-BEF3-8B74A4E876FA}" type="presOf" srcId="{209A3976-C32E-4159-BD9D-43F4DA4EDF45}" destId="{26D34750-8272-42C5-A486-1F986BD3FD22}" srcOrd="0" destOrd="0" presId="urn:microsoft.com/office/officeart/2005/8/layout/cycle8"/>
    <dgm:cxn modelId="{F5885C3D-834E-462C-86B8-7228FEC224FE}" type="presOf" srcId="{B00BDCD8-EE06-4E4C-994D-13405ED03681}" destId="{BBADC250-B0B5-4FDB-9E74-5B244F125195}" srcOrd="1" destOrd="0" presId="urn:microsoft.com/office/officeart/2005/8/layout/cycle8"/>
    <dgm:cxn modelId="{C22A258E-982F-47BC-B86A-FB4F0FD234A0}" srcId="{0DAFE86F-4AE7-439C-8402-2811E0C09FFC}" destId="{E223BD75-E312-491C-976A-847765A440A7}" srcOrd="1" destOrd="0" parTransId="{A3305402-B8D1-467D-8988-784900F993EC}" sibTransId="{B922FCA1-A0B1-48C6-8B34-95FB50EBE2A1}"/>
    <dgm:cxn modelId="{2B169EF7-2145-4C01-ADDE-59326C4C5670}" type="presOf" srcId="{E223BD75-E312-491C-976A-847765A440A7}" destId="{CC85ECFD-5EAA-4FB4-897F-AB6BB84DCCDC}" srcOrd="1" destOrd="0" presId="urn:microsoft.com/office/officeart/2005/8/layout/cycle8"/>
    <dgm:cxn modelId="{E3A6576D-C51F-4E8D-BB11-75849B04E7B4}" type="presOf" srcId="{0DAFE86F-4AE7-439C-8402-2811E0C09FFC}" destId="{F6525F33-66FE-4C50-AF3B-4BDF53900FEE}" srcOrd="0" destOrd="0" presId="urn:microsoft.com/office/officeart/2005/8/layout/cycle8"/>
    <dgm:cxn modelId="{2D81DDBB-638A-4227-BC04-0B7F0FCC3171}" srcId="{0DAFE86F-4AE7-439C-8402-2811E0C09FFC}" destId="{B00BDCD8-EE06-4E4C-994D-13405ED03681}" srcOrd="0" destOrd="0" parTransId="{EF564DB9-FB85-496D-B56A-18AFBFACF709}" sibTransId="{DCC21620-BC1C-49E9-B62A-F8725D5DA7E5}"/>
    <dgm:cxn modelId="{E8EFC29F-0C5A-4D49-866D-514052C21E10}" type="presOf" srcId="{B00BDCD8-EE06-4E4C-994D-13405ED03681}" destId="{EA36F064-21BE-4057-A19A-CC3702E1D887}" srcOrd="0" destOrd="0" presId="urn:microsoft.com/office/officeart/2005/8/layout/cycle8"/>
    <dgm:cxn modelId="{89FA8B95-55BB-43EF-962F-9F251A2178AE}" type="presOf" srcId="{209A3976-C32E-4159-BD9D-43F4DA4EDF45}" destId="{9DA8E3C7-5208-41F8-A9E8-2D9CE65F58E4}" srcOrd="1" destOrd="0" presId="urn:microsoft.com/office/officeart/2005/8/layout/cycle8"/>
    <dgm:cxn modelId="{BAE421A2-EB6D-44ED-9FE2-5DE10F220EB9}" srcId="{0DAFE86F-4AE7-439C-8402-2811E0C09FFC}" destId="{209A3976-C32E-4159-BD9D-43F4DA4EDF45}" srcOrd="2" destOrd="0" parTransId="{44EEC852-5716-4D50-8879-291F9DB1967E}" sibTransId="{9AA24BB1-524B-4685-B43B-B6C411BE28C0}"/>
    <dgm:cxn modelId="{84F23188-44A0-455C-8BE0-A26419400749}" type="presOf" srcId="{E223BD75-E312-491C-976A-847765A440A7}" destId="{C9301AEE-3DA0-471A-9777-58FE1C603B4F}" srcOrd="0" destOrd="0" presId="urn:microsoft.com/office/officeart/2005/8/layout/cycle8"/>
    <dgm:cxn modelId="{1252D39A-C768-483C-8D3B-F14CDB37B0D4}" type="presParOf" srcId="{F6525F33-66FE-4C50-AF3B-4BDF53900FEE}" destId="{EA36F064-21BE-4057-A19A-CC3702E1D887}" srcOrd="0" destOrd="0" presId="urn:microsoft.com/office/officeart/2005/8/layout/cycle8"/>
    <dgm:cxn modelId="{4BE12A5C-6380-4B83-B2B4-9A82C21F297C}" type="presParOf" srcId="{F6525F33-66FE-4C50-AF3B-4BDF53900FEE}" destId="{9A448C58-04E8-4855-B23A-B8CD318AF1D7}" srcOrd="1" destOrd="0" presId="urn:microsoft.com/office/officeart/2005/8/layout/cycle8"/>
    <dgm:cxn modelId="{42104D6E-8EBE-44E9-82F6-697E753E6283}" type="presParOf" srcId="{F6525F33-66FE-4C50-AF3B-4BDF53900FEE}" destId="{00481D71-E179-4EA1-9401-CD693D1DFD4B}" srcOrd="2" destOrd="0" presId="urn:microsoft.com/office/officeart/2005/8/layout/cycle8"/>
    <dgm:cxn modelId="{6D097A6E-6283-4235-9392-28CC8AD13A31}" type="presParOf" srcId="{F6525F33-66FE-4C50-AF3B-4BDF53900FEE}" destId="{BBADC250-B0B5-4FDB-9E74-5B244F125195}" srcOrd="3" destOrd="0" presId="urn:microsoft.com/office/officeart/2005/8/layout/cycle8"/>
    <dgm:cxn modelId="{F0BD7EDF-3BF8-4051-928C-0DE94DA009B2}" type="presParOf" srcId="{F6525F33-66FE-4C50-AF3B-4BDF53900FEE}" destId="{C9301AEE-3DA0-471A-9777-58FE1C603B4F}" srcOrd="4" destOrd="0" presId="urn:microsoft.com/office/officeart/2005/8/layout/cycle8"/>
    <dgm:cxn modelId="{A89E87AF-E91D-4DC8-8062-93388DAC0782}" type="presParOf" srcId="{F6525F33-66FE-4C50-AF3B-4BDF53900FEE}" destId="{C9A9C70F-17E6-4E0B-99DF-15353EAAE18C}" srcOrd="5" destOrd="0" presId="urn:microsoft.com/office/officeart/2005/8/layout/cycle8"/>
    <dgm:cxn modelId="{05F2A3DB-517E-41CC-836B-3F5A3068289E}" type="presParOf" srcId="{F6525F33-66FE-4C50-AF3B-4BDF53900FEE}" destId="{B914BEAC-BA1F-4F7A-9822-64E5F3A6A293}" srcOrd="6" destOrd="0" presId="urn:microsoft.com/office/officeart/2005/8/layout/cycle8"/>
    <dgm:cxn modelId="{7DDB33E8-0609-4ECA-B2F1-885F24CD19DD}" type="presParOf" srcId="{F6525F33-66FE-4C50-AF3B-4BDF53900FEE}" destId="{CC85ECFD-5EAA-4FB4-897F-AB6BB84DCCDC}" srcOrd="7" destOrd="0" presId="urn:microsoft.com/office/officeart/2005/8/layout/cycle8"/>
    <dgm:cxn modelId="{883EEA61-7FF0-444F-8425-599000ED52FB}" type="presParOf" srcId="{F6525F33-66FE-4C50-AF3B-4BDF53900FEE}" destId="{26D34750-8272-42C5-A486-1F986BD3FD22}" srcOrd="8" destOrd="0" presId="urn:microsoft.com/office/officeart/2005/8/layout/cycle8"/>
    <dgm:cxn modelId="{F220BC9B-3420-4535-A46F-3E9304AFEDBC}" type="presParOf" srcId="{F6525F33-66FE-4C50-AF3B-4BDF53900FEE}" destId="{D05F8332-725E-48D7-97B7-8DC2D5011DFF}" srcOrd="9" destOrd="0" presId="urn:microsoft.com/office/officeart/2005/8/layout/cycle8"/>
    <dgm:cxn modelId="{53450F6D-6E34-412E-82F3-061859FEC8F9}" type="presParOf" srcId="{F6525F33-66FE-4C50-AF3B-4BDF53900FEE}" destId="{0E290771-64F4-4A4F-BFEC-410E31F6DE3A}" srcOrd="10" destOrd="0" presId="urn:microsoft.com/office/officeart/2005/8/layout/cycle8"/>
    <dgm:cxn modelId="{36779247-BFF6-4A1F-8D17-BDBCF7F23E00}" type="presParOf" srcId="{F6525F33-66FE-4C50-AF3B-4BDF53900FEE}" destId="{9DA8E3C7-5208-41F8-A9E8-2D9CE65F58E4}" srcOrd="11" destOrd="0" presId="urn:microsoft.com/office/officeart/2005/8/layout/cycle8"/>
    <dgm:cxn modelId="{7CCD0511-A259-491C-A107-2098AA5B14AA}" type="presParOf" srcId="{F6525F33-66FE-4C50-AF3B-4BDF53900FEE}" destId="{9A410344-1E70-448E-AA02-6B367A2558F3}" srcOrd="12" destOrd="0" presId="urn:microsoft.com/office/officeart/2005/8/layout/cycle8"/>
    <dgm:cxn modelId="{97D44E83-CBF5-4AFE-8177-4D2DCAED8D2E}" type="presParOf" srcId="{F6525F33-66FE-4C50-AF3B-4BDF53900FEE}" destId="{360DE899-A58D-4B93-9823-D1F927FDF0AB}" srcOrd="13" destOrd="0" presId="urn:microsoft.com/office/officeart/2005/8/layout/cycle8"/>
    <dgm:cxn modelId="{A24D7FE7-A6A7-466A-99D8-9EE1FDA1C310}" type="presParOf" srcId="{F6525F33-66FE-4C50-AF3B-4BDF53900FEE}" destId="{5023FEB3-4D25-499B-995C-EF14904A804C}"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DADF6F-A165-4878-A15F-61BB244EC85E}"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7D3112F1-9CD4-4E3C-AB5F-A05C9A751037}">
      <dgm:prSet phldrT="[Text]" custT="1">
        <dgm:style>
          <a:lnRef idx="1">
            <a:schemeClr val="dk1"/>
          </a:lnRef>
          <a:fillRef idx="2">
            <a:schemeClr val="dk1"/>
          </a:fillRef>
          <a:effectRef idx="1">
            <a:schemeClr val="dk1"/>
          </a:effectRef>
          <a:fontRef idx="minor">
            <a:schemeClr val="dk1"/>
          </a:fontRef>
        </dgm:style>
      </dgm:prSet>
      <dgm:spPr/>
      <dgm:t>
        <a:bodyPr/>
        <a:lstStyle/>
        <a:p>
          <a:r>
            <a:rPr lang="en-US" sz="2200" b="1" dirty="0" err="1" smtClean="0">
              <a:solidFill>
                <a:srgbClr val="FF0000"/>
              </a:solidFill>
              <a:latin typeface="Times New Roman" pitchFamily="18" charset="0"/>
              <a:cs typeface="Times New Roman" pitchFamily="18" charset="0"/>
            </a:rPr>
            <a:t>Môi</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trường</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làm</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việc</a:t>
          </a:r>
          <a:endParaRPr lang="en-US" sz="2200" b="1" dirty="0">
            <a:solidFill>
              <a:srgbClr val="FF0000"/>
            </a:solidFill>
            <a:latin typeface="Times New Roman" pitchFamily="18" charset="0"/>
            <a:cs typeface="Times New Roman" pitchFamily="18" charset="0"/>
          </a:endParaRPr>
        </a:p>
      </dgm:t>
    </dgm:pt>
    <dgm:pt modelId="{9FF10C0A-6E3A-45DC-A74F-CD67311AC630}" type="parTrans" cxnId="{3D5B1049-5139-4A6B-B4AE-7BCE9691FA49}">
      <dgm:prSet/>
      <dgm:spPr/>
      <dgm:t>
        <a:bodyPr/>
        <a:lstStyle/>
        <a:p>
          <a:endParaRPr lang="en-US"/>
        </a:p>
      </dgm:t>
    </dgm:pt>
    <dgm:pt modelId="{3AE3AA98-8852-4537-AD90-4D8D2DE54970}" type="sibTrans" cxnId="{3D5B1049-5139-4A6B-B4AE-7BCE9691FA49}">
      <dgm:prSet/>
      <dgm:spPr/>
      <dgm:t>
        <a:bodyPr/>
        <a:lstStyle/>
        <a:p>
          <a:endParaRPr lang="en-US"/>
        </a:p>
      </dgm:t>
    </dgm:pt>
    <dgm:pt modelId="{8F159D17-E337-4D0E-B0D0-58CEB7AECECC}">
      <dgm:prSet phldrT="[Text]" custT="1"/>
      <dgm:spPr/>
      <dgm:t>
        <a:bodyPr/>
        <a:lstStyle/>
        <a:p>
          <a:r>
            <a:rPr lang="en-US" sz="1500" b="1" dirty="0" err="1" smtClean="0">
              <a:latin typeface="Times New Roman" pitchFamily="18" charset="0"/>
              <a:cs typeface="Times New Roman" pitchFamily="18" charset="0"/>
            </a:rPr>
            <a:t>Lắng</a:t>
          </a:r>
          <a:r>
            <a:rPr lang="en-US" sz="1500" b="1" dirty="0" smtClean="0">
              <a:latin typeface="Times New Roman" pitchFamily="18" charset="0"/>
              <a:cs typeface="Times New Roman" pitchFamily="18" charset="0"/>
            </a:rPr>
            <a:t> </a:t>
          </a:r>
          <a:r>
            <a:rPr lang="en-US" sz="1500" b="1" dirty="0" err="1" smtClean="0">
              <a:latin typeface="Times New Roman" pitchFamily="18" charset="0"/>
              <a:cs typeface="Times New Roman" pitchFamily="18" charset="0"/>
            </a:rPr>
            <a:t>nghe</a:t>
          </a:r>
          <a:endParaRPr lang="en-US" sz="1500" b="1" dirty="0" smtClean="0">
            <a:latin typeface="Times New Roman" pitchFamily="18" charset="0"/>
            <a:cs typeface="Times New Roman" pitchFamily="18" charset="0"/>
          </a:endParaRPr>
        </a:p>
        <a:p>
          <a:r>
            <a:rPr lang="en-US" sz="1500" b="1" dirty="0" err="1" smtClean="0">
              <a:latin typeface="Times New Roman" pitchFamily="18" charset="0"/>
              <a:cs typeface="Times New Roman" pitchFamily="18" charset="0"/>
            </a:rPr>
            <a:t>Thấu</a:t>
          </a:r>
          <a:r>
            <a:rPr lang="en-US" sz="1500" b="1" dirty="0" smtClean="0">
              <a:latin typeface="Times New Roman" pitchFamily="18" charset="0"/>
              <a:cs typeface="Times New Roman" pitchFamily="18" charset="0"/>
            </a:rPr>
            <a:t> </a:t>
          </a:r>
          <a:r>
            <a:rPr lang="en-US" sz="1500" b="1" dirty="0" err="1" smtClean="0">
              <a:latin typeface="Times New Roman" pitchFamily="18" charset="0"/>
              <a:cs typeface="Times New Roman" pitchFamily="18" charset="0"/>
            </a:rPr>
            <a:t>hiểu</a:t>
          </a:r>
          <a:endParaRPr lang="en-US" sz="1500" b="1" dirty="0">
            <a:latin typeface="Times New Roman" pitchFamily="18" charset="0"/>
            <a:cs typeface="Times New Roman" pitchFamily="18" charset="0"/>
          </a:endParaRPr>
        </a:p>
      </dgm:t>
    </dgm:pt>
    <dgm:pt modelId="{AE58CC48-27D0-4E98-8306-CF0F0F25CE69}" type="parTrans" cxnId="{423C5233-C0AF-41A9-90E1-F5E84B6FF062}">
      <dgm:prSet/>
      <dgm:spPr/>
      <dgm:t>
        <a:bodyPr/>
        <a:lstStyle/>
        <a:p>
          <a:endParaRPr lang="en-US"/>
        </a:p>
      </dgm:t>
    </dgm:pt>
    <dgm:pt modelId="{A9393835-DA5F-4F8E-8860-DA11166ECF5F}" type="sibTrans" cxnId="{423C5233-C0AF-41A9-90E1-F5E84B6FF062}">
      <dgm:prSet/>
      <dgm:spPr/>
      <dgm:t>
        <a:bodyPr/>
        <a:lstStyle/>
        <a:p>
          <a:endParaRPr lang="en-US"/>
        </a:p>
      </dgm:t>
    </dgm:pt>
    <dgm:pt modelId="{BFA42B73-6792-4E3F-8628-4F3CE85414B7}">
      <dgm:prSet phldrT="[Text]"/>
      <dgm:spPr/>
      <dgm:t>
        <a:bodyPr/>
        <a:lstStyle/>
        <a:p>
          <a:r>
            <a:rPr lang="en-US" b="1" dirty="0" smtClean="0">
              <a:latin typeface="Times New Roman" pitchFamily="18" charset="0"/>
              <a:cs typeface="Times New Roman" pitchFamily="18" charset="0"/>
            </a:rPr>
            <a:t>Chia </a:t>
          </a:r>
          <a:r>
            <a:rPr lang="en-US" b="1" dirty="0" err="1" smtClean="0">
              <a:latin typeface="Times New Roman" pitchFamily="18" charset="0"/>
              <a:cs typeface="Times New Roman" pitchFamily="18" charset="0"/>
            </a:rPr>
            <a:t>sẻ</a:t>
          </a:r>
          <a:endParaRPr lang="en-US" b="1" dirty="0" smtClean="0">
            <a:latin typeface="Times New Roman" pitchFamily="18" charset="0"/>
            <a:cs typeface="Times New Roman" pitchFamily="18" charset="0"/>
          </a:endParaRPr>
        </a:p>
        <a:p>
          <a:r>
            <a:rPr lang="en-US" b="1" dirty="0" err="1" smtClean="0">
              <a:latin typeface="Times New Roman" pitchFamily="18" charset="0"/>
              <a:cs typeface="Times New Roman" pitchFamily="18" charset="0"/>
            </a:rPr>
            <a:t>Đồng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cảm</a:t>
          </a:r>
          <a:endParaRPr lang="en-US" b="1" dirty="0">
            <a:latin typeface="Times New Roman" pitchFamily="18" charset="0"/>
            <a:cs typeface="Times New Roman" pitchFamily="18" charset="0"/>
          </a:endParaRPr>
        </a:p>
      </dgm:t>
    </dgm:pt>
    <dgm:pt modelId="{7F6AE51B-0B19-471B-9DDE-73228F8459EB}" type="parTrans" cxnId="{3C2D38A2-9057-4052-A97A-A88EC7DF147C}">
      <dgm:prSet/>
      <dgm:spPr/>
      <dgm:t>
        <a:bodyPr/>
        <a:lstStyle/>
        <a:p>
          <a:endParaRPr lang="en-US"/>
        </a:p>
      </dgm:t>
    </dgm:pt>
    <dgm:pt modelId="{0C3DC7C5-F18C-4FAC-8CA9-88D551B687A5}" type="sibTrans" cxnId="{3C2D38A2-9057-4052-A97A-A88EC7DF147C}">
      <dgm:prSet/>
      <dgm:spPr/>
      <dgm:t>
        <a:bodyPr/>
        <a:lstStyle/>
        <a:p>
          <a:endParaRPr lang="en-US"/>
        </a:p>
      </dgm:t>
    </dgm:pt>
    <dgm:pt modelId="{0F935029-187F-44F2-AC3C-34592F03B8F8}">
      <dgm:prSet phldrT="[Text]"/>
      <dgm:spPr/>
      <dgm:t>
        <a:bodyPr/>
        <a:lstStyle/>
        <a:p>
          <a:r>
            <a:rPr lang="en-US" b="1" dirty="0" err="1" smtClean="0">
              <a:latin typeface="Times New Roman" pitchFamily="18" charset="0"/>
              <a:cs typeface="Times New Roman" pitchFamily="18" charset="0"/>
            </a:rPr>
            <a:t>Tôn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trọng</a:t>
          </a:r>
          <a:endParaRPr lang="en-US" b="1" dirty="0" smtClean="0">
            <a:latin typeface="Times New Roman" pitchFamily="18" charset="0"/>
            <a:cs typeface="Times New Roman" pitchFamily="18" charset="0"/>
          </a:endParaRPr>
        </a:p>
        <a:p>
          <a:r>
            <a:rPr lang="en-US" b="1" dirty="0" err="1" smtClean="0">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ghi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nhận</a:t>
          </a:r>
          <a:endParaRPr lang="en-US" b="1" dirty="0">
            <a:latin typeface="Times New Roman" pitchFamily="18" charset="0"/>
            <a:cs typeface="Times New Roman" pitchFamily="18" charset="0"/>
          </a:endParaRPr>
        </a:p>
      </dgm:t>
    </dgm:pt>
    <dgm:pt modelId="{A993E6C1-7FE2-4ECC-A3B0-F0DD6C243413}" type="parTrans" cxnId="{3D6D4173-29C2-4632-A353-F9D04FB1795B}">
      <dgm:prSet/>
      <dgm:spPr/>
      <dgm:t>
        <a:bodyPr/>
        <a:lstStyle/>
        <a:p>
          <a:endParaRPr lang="en-US"/>
        </a:p>
      </dgm:t>
    </dgm:pt>
    <dgm:pt modelId="{741EE9BC-FEAE-4B81-A745-3DD420E4BD8F}" type="sibTrans" cxnId="{3D6D4173-29C2-4632-A353-F9D04FB1795B}">
      <dgm:prSet/>
      <dgm:spPr/>
      <dgm:t>
        <a:bodyPr/>
        <a:lstStyle/>
        <a:p>
          <a:endParaRPr lang="en-US"/>
        </a:p>
      </dgm:t>
    </dgm:pt>
    <dgm:pt modelId="{453E0C90-D90A-450C-8CFD-EAE9DFA99178}">
      <dgm:prSet phldrT="[Text]"/>
      <dgm:spPr/>
      <dgm:t>
        <a:bodyPr/>
        <a:lstStyle/>
        <a:p>
          <a:r>
            <a:rPr lang="en-US" b="1" dirty="0" smtClean="0">
              <a:latin typeface="Times New Roman" pitchFamily="18" charset="0"/>
              <a:cs typeface="Times New Roman" pitchFamily="18" charset="0"/>
            </a:rPr>
            <a:t>An </a:t>
          </a:r>
          <a:r>
            <a:rPr lang="en-US" b="1" dirty="0" err="1" smtClean="0">
              <a:latin typeface="Times New Roman" pitchFamily="18" charset="0"/>
              <a:cs typeface="Times New Roman" pitchFamily="18" charset="0"/>
            </a:rPr>
            <a:t>toàn</a:t>
          </a:r>
          <a:endParaRPr lang="en-US" b="1" dirty="0" smtClean="0">
            <a:latin typeface="Times New Roman" pitchFamily="18" charset="0"/>
            <a:cs typeface="Times New Roman" pitchFamily="18" charset="0"/>
          </a:endParaRPr>
        </a:p>
        <a:p>
          <a:r>
            <a:rPr lang="en-US" b="1" dirty="0" err="1" smtClean="0">
              <a:latin typeface="Times New Roman" pitchFamily="18" charset="0"/>
              <a:cs typeface="Times New Roman" pitchFamily="18" charset="0"/>
            </a:rPr>
            <a:t>Yêu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thương</a:t>
          </a:r>
          <a:endParaRPr lang="en-US" b="1" dirty="0">
            <a:latin typeface="Times New Roman" pitchFamily="18" charset="0"/>
            <a:cs typeface="Times New Roman" pitchFamily="18" charset="0"/>
          </a:endParaRPr>
        </a:p>
      </dgm:t>
    </dgm:pt>
    <dgm:pt modelId="{94D82452-0169-4CBF-A9FD-4D122C2987C1}" type="parTrans" cxnId="{A1C4BB52-8D1A-480D-BE61-E6DF759EBA7A}">
      <dgm:prSet/>
      <dgm:spPr/>
      <dgm:t>
        <a:bodyPr/>
        <a:lstStyle/>
        <a:p>
          <a:endParaRPr lang="en-US"/>
        </a:p>
      </dgm:t>
    </dgm:pt>
    <dgm:pt modelId="{05114BF0-F539-42A6-A4D7-AFF9EACF6AD2}" type="sibTrans" cxnId="{A1C4BB52-8D1A-480D-BE61-E6DF759EBA7A}">
      <dgm:prSet/>
      <dgm:spPr/>
      <dgm:t>
        <a:bodyPr/>
        <a:lstStyle/>
        <a:p>
          <a:endParaRPr lang="en-US"/>
        </a:p>
      </dgm:t>
    </dgm:pt>
    <dgm:pt modelId="{4645DD72-F597-42AD-9BF8-6DBD64968A7C}" type="pres">
      <dgm:prSet presAssocID="{41DADF6F-A165-4878-A15F-61BB244EC85E}" presName="Name0" presStyleCnt="0">
        <dgm:presLayoutVars>
          <dgm:chMax val="1"/>
          <dgm:dir/>
          <dgm:animLvl val="ctr"/>
          <dgm:resizeHandles val="exact"/>
        </dgm:presLayoutVars>
      </dgm:prSet>
      <dgm:spPr/>
      <dgm:t>
        <a:bodyPr/>
        <a:lstStyle/>
        <a:p>
          <a:endParaRPr lang="en-US"/>
        </a:p>
      </dgm:t>
    </dgm:pt>
    <dgm:pt modelId="{3A958C08-DA5B-432D-ACC0-A9657BF03173}" type="pres">
      <dgm:prSet presAssocID="{7D3112F1-9CD4-4E3C-AB5F-A05C9A751037}" presName="centerShape" presStyleLbl="node0" presStyleIdx="0" presStyleCnt="1"/>
      <dgm:spPr/>
      <dgm:t>
        <a:bodyPr/>
        <a:lstStyle/>
        <a:p>
          <a:endParaRPr lang="en-US"/>
        </a:p>
      </dgm:t>
    </dgm:pt>
    <dgm:pt modelId="{AE6AE5B9-0F97-4520-9233-A1A3A4E79C59}" type="pres">
      <dgm:prSet presAssocID="{8F159D17-E337-4D0E-B0D0-58CEB7AECECC}" presName="node" presStyleLbl="node1" presStyleIdx="0" presStyleCnt="4" custScaleX="136150">
        <dgm:presLayoutVars>
          <dgm:bulletEnabled val="1"/>
        </dgm:presLayoutVars>
      </dgm:prSet>
      <dgm:spPr/>
      <dgm:t>
        <a:bodyPr/>
        <a:lstStyle/>
        <a:p>
          <a:endParaRPr lang="en-US"/>
        </a:p>
      </dgm:t>
    </dgm:pt>
    <dgm:pt modelId="{91CE88D7-EDD7-4334-BDB1-572096EC402F}" type="pres">
      <dgm:prSet presAssocID="{8F159D17-E337-4D0E-B0D0-58CEB7AECECC}" presName="dummy" presStyleCnt="0"/>
      <dgm:spPr/>
    </dgm:pt>
    <dgm:pt modelId="{DE4181AC-5669-4F0C-8037-13B62F1A0E5C}" type="pres">
      <dgm:prSet presAssocID="{A9393835-DA5F-4F8E-8860-DA11166ECF5F}" presName="sibTrans" presStyleLbl="sibTrans2D1" presStyleIdx="0" presStyleCnt="4"/>
      <dgm:spPr/>
      <dgm:t>
        <a:bodyPr/>
        <a:lstStyle/>
        <a:p>
          <a:endParaRPr lang="en-US"/>
        </a:p>
      </dgm:t>
    </dgm:pt>
    <dgm:pt modelId="{91D72AF0-B9EC-40A4-A184-4C93460D3CC0}" type="pres">
      <dgm:prSet presAssocID="{BFA42B73-6792-4E3F-8628-4F3CE85414B7}" presName="node" presStyleLbl="node1" presStyleIdx="1" presStyleCnt="4" custScaleX="150792">
        <dgm:presLayoutVars>
          <dgm:bulletEnabled val="1"/>
        </dgm:presLayoutVars>
      </dgm:prSet>
      <dgm:spPr/>
      <dgm:t>
        <a:bodyPr/>
        <a:lstStyle/>
        <a:p>
          <a:endParaRPr lang="en-US"/>
        </a:p>
      </dgm:t>
    </dgm:pt>
    <dgm:pt modelId="{A079F99B-D8B0-46CD-938C-47960FA11A37}" type="pres">
      <dgm:prSet presAssocID="{BFA42B73-6792-4E3F-8628-4F3CE85414B7}" presName="dummy" presStyleCnt="0"/>
      <dgm:spPr/>
    </dgm:pt>
    <dgm:pt modelId="{5A50E82C-6BCB-43EB-81F9-220B94780241}" type="pres">
      <dgm:prSet presAssocID="{0C3DC7C5-F18C-4FAC-8CA9-88D551B687A5}" presName="sibTrans" presStyleLbl="sibTrans2D1" presStyleIdx="1" presStyleCnt="4"/>
      <dgm:spPr/>
      <dgm:t>
        <a:bodyPr/>
        <a:lstStyle/>
        <a:p>
          <a:endParaRPr lang="en-US"/>
        </a:p>
      </dgm:t>
    </dgm:pt>
    <dgm:pt modelId="{AF4FBFA3-6E09-4E70-B313-F9A82C907A29}" type="pres">
      <dgm:prSet presAssocID="{0F935029-187F-44F2-AC3C-34592F03B8F8}" presName="node" presStyleLbl="node1" presStyleIdx="2" presStyleCnt="4" custScaleX="183382">
        <dgm:presLayoutVars>
          <dgm:bulletEnabled val="1"/>
        </dgm:presLayoutVars>
      </dgm:prSet>
      <dgm:spPr/>
      <dgm:t>
        <a:bodyPr/>
        <a:lstStyle/>
        <a:p>
          <a:endParaRPr lang="en-US"/>
        </a:p>
      </dgm:t>
    </dgm:pt>
    <dgm:pt modelId="{E31E7F59-4F9C-4C4B-94E9-5BD9EDFEE97A}" type="pres">
      <dgm:prSet presAssocID="{0F935029-187F-44F2-AC3C-34592F03B8F8}" presName="dummy" presStyleCnt="0"/>
      <dgm:spPr/>
    </dgm:pt>
    <dgm:pt modelId="{A5D16B32-D71C-4838-95EF-31BA9F789A24}" type="pres">
      <dgm:prSet presAssocID="{741EE9BC-FEAE-4B81-A745-3DD420E4BD8F}" presName="sibTrans" presStyleLbl="sibTrans2D1" presStyleIdx="2" presStyleCnt="4"/>
      <dgm:spPr/>
      <dgm:t>
        <a:bodyPr/>
        <a:lstStyle/>
        <a:p>
          <a:endParaRPr lang="en-US"/>
        </a:p>
      </dgm:t>
    </dgm:pt>
    <dgm:pt modelId="{347A6EC9-98FD-4F4A-AAB2-D1CDE057F9FC}" type="pres">
      <dgm:prSet presAssocID="{453E0C90-D90A-450C-8CFD-EAE9DFA99178}" presName="node" presStyleLbl="node1" presStyleIdx="3" presStyleCnt="4" custScaleX="150298">
        <dgm:presLayoutVars>
          <dgm:bulletEnabled val="1"/>
        </dgm:presLayoutVars>
      </dgm:prSet>
      <dgm:spPr/>
      <dgm:t>
        <a:bodyPr/>
        <a:lstStyle/>
        <a:p>
          <a:endParaRPr lang="en-US"/>
        </a:p>
      </dgm:t>
    </dgm:pt>
    <dgm:pt modelId="{6805985B-A4F3-4030-A944-F8E50839A3E1}" type="pres">
      <dgm:prSet presAssocID="{453E0C90-D90A-450C-8CFD-EAE9DFA99178}" presName="dummy" presStyleCnt="0"/>
      <dgm:spPr/>
    </dgm:pt>
    <dgm:pt modelId="{62A3075C-2F04-4FDD-8C9A-041021E98E78}" type="pres">
      <dgm:prSet presAssocID="{05114BF0-F539-42A6-A4D7-AFF9EACF6AD2}" presName="sibTrans" presStyleLbl="sibTrans2D1" presStyleIdx="3" presStyleCnt="4"/>
      <dgm:spPr/>
      <dgm:t>
        <a:bodyPr/>
        <a:lstStyle/>
        <a:p>
          <a:endParaRPr lang="en-US"/>
        </a:p>
      </dgm:t>
    </dgm:pt>
  </dgm:ptLst>
  <dgm:cxnLst>
    <dgm:cxn modelId="{201D5ABF-FF66-41DC-B436-F5CBC711FB76}" type="presOf" srcId="{7D3112F1-9CD4-4E3C-AB5F-A05C9A751037}" destId="{3A958C08-DA5B-432D-ACC0-A9657BF03173}" srcOrd="0" destOrd="0" presId="urn:microsoft.com/office/officeart/2005/8/layout/radial6"/>
    <dgm:cxn modelId="{3D5B1049-5139-4A6B-B4AE-7BCE9691FA49}" srcId="{41DADF6F-A165-4878-A15F-61BB244EC85E}" destId="{7D3112F1-9CD4-4E3C-AB5F-A05C9A751037}" srcOrd="0" destOrd="0" parTransId="{9FF10C0A-6E3A-45DC-A74F-CD67311AC630}" sibTransId="{3AE3AA98-8852-4537-AD90-4D8D2DE54970}"/>
    <dgm:cxn modelId="{3C2D38A2-9057-4052-A97A-A88EC7DF147C}" srcId="{7D3112F1-9CD4-4E3C-AB5F-A05C9A751037}" destId="{BFA42B73-6792-4E3F-8628-4F3CE85414B7}" srcOrd="1" destOrd="0" parTransId="{7F6AE51B-0B19-471B-9DDE-73228F8459EB}" sibTransId="{0C3DC7C5-F18C-4FAC-8CA9-88D551B687A5}"/>
    <dgm:cxn modelId="{C12C91FE-5084-4397-8476-6558B10CA0DC}" type="presOf" srcId="{05114BF0-F539-42A6-A4D7-AFF9EACF6AD2}" destId="{62A3075C-2F04-4FDD-8C9A-041021E98E78}" srcOrd="0" destOrd="0" presId="urn:microsoft.com/office/officeart/2005/8/layout/radial6"/>
    <dgm:cxn modelId="{3D6D4173-29C2-4632-A353-F9D04FB1795B}" srcId="{7D3112F1-9CD4-4E3C-AB5F-A05C9A751037}" destId="{0F935029-187F-44F2-AC3C-34592F03B8F8}" srcOrd="2" destOrd="0" parTransId="{A993E6C1-7FE2-4ECC-A3B0-F0DD6C243413}" sibTransId="{741EE9BC-FEAE-4B81-A745-3DD420E4BD8F}"/>
    <dgm:cxn modelId="{A1C4BB52-8D1A-480D-BE61-E6DF759EBA7A}" srcId="{7D3112F1-9CD4-4E3C-AB5F-A05C9A751037}" destId="{453E0C90-D90A-450C-8CFD-EAE9DFA99178}" srcOrd="3" destOrd="0" parTransId="{94D82452-0169-4CBF-A9FD-4D122C2987C1}" sibTransId="{05114BF0-F539-42A6-A4D7-AFF9EACF6AD2}"/>
    <dgm:cxn modelId="{9DC76CB6-69C0-4F4F-AEA2-F397903A7A30}" type="presOf" srcId="{741EE9BC-FEAE-4B81-A745-3DD420E4BD8F}" destId="{A5D16B32-D71C-4838-95EF-31BA9F789A24}" srcOrd="0" destOrd="0" presId="urn:microsoft.com/office/officeart/2005/8/layout/radial6"/>
    <dgm:cxn modelId="{445198A1-2E8E-4B8F-B89B-78CC8F37FB1A}" type="presOf" srcId="{A9393835-DA5F-4F8E-8860-DA11166ECF5F}" destId="{DE4181AC-5669-4F0C-8037-13B62F1A0E5C}" srcOrd="0" destOrd="0" presId="urn:microsoft.com/office/officeart/2005/8/layout/radial6"/>
    <dgm:cxn modelId="{F62819A2-0F09-4A13-B5CB-F7940D035D7C}" type="presOf" srcId="{8F159D17-E337-4D0E-B0D0-58CEB7AECECC}" destId="{AE6AE5B9-0F97-4520-9233-A1A3A4E79C59}" srcOrd="0" destOrd="0" presId="urn:microsoft.com/office/officeart/2005/8/layout/radial6"/>
    <dgm:cxn modelId="{6524F365-446D-4EFA-839C-79FDB862D222}" type="presOf" srcId="{453E0C90-D90A-450C-8CFD-EAE9DFA99178}" destId="{347A6EC9-98FD-4F4A-AAB2-D1CDE057F9FC}" srcOrd="0" destOrd="0" presId="urn:microsoft.com/office/officeart/2005/8/layout/radial6"/>
    <dgm:cxn modelId="{7048FE6F-4516-4C37-9C80-7C7DCF064964}" type="presOf" srcId="{0C3DC7C5-F18C-4FAC-8CA9-88D551B687A5}" destId="{5A50E82C-6BCB-43EB-81F9-220B94780241}" srcOrd="0" destOrd="0" presId="urn:microsoft.com/office/officeart/2005/8/layout/radial6"/>
    <dgm:cxn modelId="{8416C132-90AE-4F8B-8C12-3CA09F7B7153}" type="presOf" srcId="{41DADF6F-A165-4878-A15F-61BB244EC85E}" destId="{4645DD72-F597-42AD-9BF8-6DBD64968A7C}" srcOrd="0" destOrd="0" presId="urn:microsoft.com/office/officeart/2005/8/layout/radial6"/>
    <dgm:cxn modelId="{423C5233-C0AF-41A9-90E1-F5E84B6FF062}" srcId="{7D3112F1-9CD4-4E3C-AB5F-A05C9A751037}" destId="{8F159D17-E337-4D0E-B0D0-58CEB7AECECC}" srcOrd="0" destOrd="0" parTransId="{AE58CC48-27D0-4E98-8306-CF0F0F25CE69}" sibTransId="{A9393835-DA5F-4F8E-8860-DA11166ECF5F}"/>
    <dgm:cxn modelId="{B555B324-7BC9-4E00-A8A4-A08A9BBE93FD}" type="presOf" srcId="{BFA42B73-6792-4E3F-8628-4F3CE85414B7}" destId="{91D72AF0-B9EC-40A4-A184-4C93460D3CC0}" srcOrd="0" destOrd="0" presId="urn:microsoft.com/office/officeart/2005/8/layout/radial6"/>
    <dgm:cxn modelId="{BDCA6600-203F-4716-9BF9-F4E644E2FB6C}" type="presOf" srcId="{0F935029-187F-44F2-AC3C-34592F03B8F8}" destId="{AF4FBFA3-6E09-4E70-B313-F9A82C907A29}" srcOrd="0" destOrd="0" presId="urn:microsoft.com/office/officeart/2005/8/layout/radial6"/>
    <dgm:cxn modelId="{261F9DCF-FC90-41CC-AE66-3FA32C81A8F0}" type="presParOf" srcId="{4645DD72-F597-42AD-9BF8-6DBD64968A7C}" destId="{3A958C08-DA5B-432D-ACC0-A9657BF03173}" srcOrd="0" destOrd="0" presId="urn:microsoft.com/office/officeart/2005/8/layout/radial6"/>
    <dgm:cxn modelId="{862A159C-3228-4CC7-86FE-294689B18DBA}" type="presParOf" srcId="{4645DD72-F597-42AD-9BF8-6DBD64968A7C}" destId="{AE6AE5B9-0F97-4520-9233-A1A3A4E79C59}" srcOrd="1" destOrd="0" presId="urn:microsoft.com/office/officeart/2005/8/layout/radial6"/>
    <dgm:cxn modelId="{20A042E9-D527-4568-AD76-740BF4A3C733}" type="presParOf" srcId="{4645DD72-F597-42AD-9BF8-6DBD64968A7C}" destId="{91CE88D7-EDD7-4334-BDB1-572096EC402F}" srcOrd="2" destOrd="0" presId="urn:microsoft.com/office/officeart/2005/8/layout/radial6"/>
    <dgm:cxn modelId="{2E2FBF9D-BB5F-47F9-BAC1-11C90270737A}" type="presParOf" srcId="{4645DD72-F597-42AD-9BF8-6DBD64968A7C}" destId="{DE4181AC-5669-4F0C-8037-13B62F1A0E5C}" srcOrd="3" destOrd="0" presId="urn:microsoft.com/office/officeart/2005/8/layout/radial6"/>
    <dgm:cxn modelId="{47270329-8942-4887-8D11-B798B02ECE53}" type="presParOf" srcId="{4645DD72-F597-42AD-9BF8-6DBD64968A7C}" destId="{91D72AF0-B9EC-40A4-A184-4C93460D3CC0}" srcOrd="4" destOrd="0" presId="urn:microsoft.com/office/officeart/2005/8/layout/radial6"/>
    <dgm:cxn modelId="{E30F9C7A-0A75-494E-8A45-586ED620D826}" type="presParOf" srcId="{4645DD72-F597-42AD-9BF8-6DBD64968A7C}" destId="{A079F99B-D8B0-46CD-938C-47960FA11A37}" srcOrd="5" destOrd="0" presId="urn:microsoft.com/office/officeart/2005/8/layout/radial6"/>
    <dgm:cxn modelId="{C032067D-6762-4D33-9381-BE937A3784D2}" type="presParOf" srcId="{4645DD72-F597-42AD-9BF8-6DBD64968A7C}" destId="{5A50E82C-6BCB-43EB-81F9-220B94780241}" srcOrd="6" destOrd="0" presId="urn:microsoft.com/office/officeart/2005/8/layout/radial6"/>
    <dgm:cxn modelId="{D106562A-0467-4BE8-B6C3-23E8271BEA64}" type="presParOf" srcId="{4645DD72-F597-42AD-9BF8-6DBD64968A7C}" destId="{AF4FBFA3-6E09-4E70-B313-F9A82C907A29}" srcOrd="7" destOrd="0" presId="urn:microsoft.com/office/officeart/2005/8/layout/radial6"/>
    <dgm:cxn modelId="{8303F8F6-3E70-4BEB-875D-09A3A3D68F25}" type="presParOf" srcId="{4645DD72-F597-42AD-9BF8-6DBD64968A7C}" destId="{E31E7F59-4F9C-4C4B-94E9-5BD9EDFEE97A}" srcOrd="8" destOrd="0" presId="urn:microsoft.com/office/officeart/2005/8/layout/radial6"/>
    <dgm:cxn modelId="{083952E8-D26B-4549-9770-E15B700ED98F}" type="presParOf" srcId="{4645DD72-F597-42AD-9BF8-6DBD64968A7C}" destId="{A5D16B32-D71C-4838-95EF-31BA9F789A24}" srcOrd="9" destOrd="0" presId="urn:microsoft.com/office/officeart/2005/8/layout/radial6"/>
    <dgm:cxn modelId="{235878C3-3F4A-465C-871E-735DB8CF7EDD}" type="presParOf" srcId="{4645DD72-F597-42AD-9BF8-6DBD64968A7C}" destId="{347A6EC9-98FD-4F4A-AAB2-D1CDE057F9FC}" srcOrd="10" destOrd="0" presId="urn:microsoft.com/office/officeart/2005/8/layout/radial6"/>
    <dgm:cxn modelId="{31F79DD4-00F3-4BE1-B533-1FB6DF2B1D14}" type="presParOf" srcId="{4645DD72-F597-42AD-9BF8-6DBD64968A7C}" destId="{6805985B-A4F3-4030-A944-F8E50839A3E1}" srcOrd="11" destOrd="0" presId="urn:microsoft.com/office/officeart/2005/8/layout/radial6"/>
    <dgm:cxn modelId="{2DDC45C8-3C06-41B4-A487-E896CCFC973A}" type="presParOf" srcId="{4645DD72-F597-42AD-9BF8-6DBD64968A7C}" destId="{62A3075C-2F04-4FDD-8C9A-041021E98E78}"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653E56-9574-417E-B9AD-8175149AB9B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36B7CF90-FC05-407F-B38C-C4C9E67178F9}">
      <dgm:prSet phldrT="[Text]">
        <dgm:style>
          <a:lnRef idx="3">
            <a:schemeClr val="lt1"/>
          </a:lnRef>
          <a:fillRef idx="1">
            <a:schemeClr val="accent2"/>
          </a:fillRef>
          <a:effectRef idx="1">
            <a:schemeClr val="accent2"/>
          </a:effectRef>
          <a:fontRef idx="minor">
            <a:schemeClr val="lt1"/>
          </a:fontRef>
        </dgm:style>
      </dgm:prSet>
      <dgm:spPr/>
      <dgm:t>
        <a:bodyPr/>
        <a:lstStyle/>
        <a:p>
          <a:r>
            <a:rPr lang="en-US" b="1" dirty="0" smtClean="0">
              <a:latin typeface="Times New Roman" pitchFamily="18" charset="0"/>
              <a:cs typeface="Times New Roman" pitchFamily="18" charset="0"/>
            </a:rPr>
            <a:t>THAY ĐỔI</a:t>
          </a:r>
          <a:endParaRPr lang="en-US" b="1" dirty="0">
            <a:latin typeface="Times New Roman" pitchFamily="18" charset="0"/>
            <a:cs typeface="Times New Roman" pitchFamily="18" charset="0"/>
          </a:endParaRPr>
        </a:p>
      </dgm:t>
    </dgm:pt>
    <dgm:pt modelId="{3F2C6B5F-D9FE-4981-8A23-71ECA523FC1B}" type="parTrans" cxnId="{2784BA67-7D40-4EEA-B420-480C3C63CDDF}">
      <dgm:prSet/>
      <dgm:spPr/>
      <dgm:t>
        <a:bodyPr/>
        <a:lstStyle/>
        <a:p>
          <a:endParaRPr lang="en-US"/>
        </a:p>
      </dgm:t>
    </dgm:pt>
    <dgm:pt modelId="{FDB32601-AB29-4D42-AC09-9BF6DFAC2AD0}" type="sibTrans" cxnId="{2784BA67-7D40-4EEA-B420-480C3C63CDDF}">
      <dgm:prSet/>
      <dgm:spPr/>
      <dgm:t>
        <a:bodyPr/>
        <a:lstStyle/>
        <a:p>
          <a:endParaRPr lang="en-US"/>
        </a:p>
      </dgm:t>
    </dgm:pt>
    <dgm:pt modelId="{45D09371-BE46-4770-9BA6-37D60884FE10}">
      <dgm:prSet phldrT="[Text]" custT="1"/>
      <dgm:spPr/>
      <dgm:t>
        <a:bodyPr/>
        <a:lstStyle/>
        <a:p>
          <a:r>
            <a:rPr lang="en-US" sz="1900" b="1" dirty="0" err="1" smtClean="0">
              <a:latin typeface="Times New Roman" pitchFamily="18" charset="0"/>
              <a:cs typeface="Times New Roman" pitchFamily="18" charset="0"/>
            </a:rPr>
            <a:t>Bình</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tĩnh</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lắng</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nghe</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bằng</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sự</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đồng</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cảm</a:t>
          </a:r>
          <a:endParaRPr lang="en-US" sz="1900" b="1" dirty="0">
            <a:latin typeface="Times New Roman" pitchFamily="18" charset="0"/>
            <a:cs typeface="Times New Roman" pitchFamily="18" charset="0"/>
          </a:endParaRPr>
        </a:p>
      </dgm:t>
    </dgm:pt>
    <dgm:pt modelId="{895FA1D7-6A80-4770-9C86-F0F6433DB2D8}" type="parTrans" cxnId="{BEE6B364-E885-4B81-9EE5-8D7DE8A482BA}">
      <dgm:prSet/>
      <dgm:spPr/>
      <dgm:t>
        <a:bodyPr/>
        <a:lstStyle/>
        <a:p>
          <a:endParaRPr lang="en-US"/>
        </a:p>
      </dgm:t>
    </dgm:pt>
    <dgm:pt modelId="{593B95AC-0AA7-4002-916B-7250DB4C39CE}" type="sibTrans" cxnId="{BEE6B364-E885-4B81-9EE5-8D7DE8A482BA}">
      <dgm:prSet/>
      <dgm:spPr/>
      <dgm:t>
        <a:bodyPr/>
        <a:lstStyle/>
        <a:p>
          <a:endParaRPr lang="en-US"/>
        </a:p>
      </dgm:t>
    </dgm:pt>
    <dgm:pt modelId="{6936C3D2-0A2E-4B81-81EC-BB3B229C42CE}">
      <dgm:prSet phldrT="[Text]" custT="1"/>
      <dgm:spPr/>
      <dgm:t>
        <a:bodyPr/>
        <a:lstStyle/>
        <a:p>
          <a:r>
            <a:rPr lang="en-US" sz="1800" b="1" dirty="0" err="1" smtClean="0">
              <a:latin typeface="Times New Roman" pitchFamily="18" charset="0"/>
              <a:cs typeface="Times New Roman" pitchFamily="18" charset="0"/>
            </a:rPr>
            <a:t>Đặt</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mình</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vào</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vị</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trí</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của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người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khác</a:t>
          </a:r>
          <a:endParaRPr lang="en-US" sz="1800" b="1" dirty="0">
            <a:latin typeface="Times New Roman" pitchFamily="18" charset="0"/>
            <a:cs typeface="Times New Roman" pitchFamily="18" charset="0"/>
          </a:endParaRPr>
        </a:p>
      </dgm:t>
    </dgm:pt>
    <dgm:pt modelId="{669C5004-9BF7-4E01-8D21-3C6AF6702CA9}" type="parTrans" cxnId="{501C8EF2-69E0-483E-BED4-E67ECECDFA6A}">
      <dgm:prSet/>
      <dgm:spPr/>
      <dgm:t>
        <a:bodyPr/>
        <a:lstStyle/>
        <a:p>
          <a:endParaRPr lang="en-US"/>
        </a:p>
      </dgm:t>
    </dgm:pt>
    <dgm:pt modelId="{3FF12F91-EDFA-4911-A983-00F7037A1BD1}" type="sibTrans" cxnId="{501C8EF2-69E0-483E-BED4-E67ECECDFA6A}">
      <dgm:prSet/>
      <dgm:spPr/>
      <dgm:t>
        <a:bodyPr/>
        <a:lstStyle/>
        <a:p>
          <a:endParaRPr lang="en-US"/>
        </a:p>
      </dgm:t>
    </dgm:pt>
    <dgm:pt modelId="{C1B5386B-0120-45B2-8FAE-EC27A5D1D520}">
      <dgm:prSet phldrT="[Text]" custT="1"/>
      <dgm:spPr/>
      <dgm:t>
        <a:bodyPr/>
        <a:lstStyle/>
        <a:p>
          <a:r>
            <a:rPr lang="en-US" sz="1800" b="1" dirty="0" err="1" smtClean="0">
              <a:latin typeface="Times New Roman" pitchFamily="18" charset="0"/>
              <a:cs typeface="Times New Roman" pitchFamily="18" charset="0"/>
            </a:rPr>
            <a:t>Sẵn</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sàng</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nói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lời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xin</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lỗi</a:t>
          </a:r>
          <a:endParaRPr lang="en-US" sz="1800" b="1" dirty="0">
            <a:latin typeface="Times New Roman" pitchFamily="18" charset="0"/>
            <a:cs typeface="Times New Roman" pitchFamily="18" charset="0"/>
          </a:endParaRPr>
        </a:p>
      </dgm:t>
    </dgm:pt>
    <dgm:pt modelId="{5696CD47-112F-4978-941A-8342B143CCAC}" type="parTrans" cxnId="{9FE68A86-6E16-4D0E-92B6-CE185E99BC4C}">
      <dgm:prSet/>
      <dgm:spPr/>
      <dgm:t>
        <a:bodyPr/>
        <a:lstStyle/>
        <a:p>
          <a:endParaRPr lang="en-US"/>
        </a:p>
      </dgm:t>
    </dgm:pt>
    <dgm:pt modelId="{2F324B49-6EF3-41AF-97B8-26E14BEB2A1B}" type="sibTrans" cxnId="{9FE68A86-6E16-4D0E-92B6-CE185E99BC4C}">
      <dgm:prSet/>
      <dgm:spPr/>
      <dgm:t>
        <a:bodyPr/>
        <a:lstStyle/>
        <a:p>
          <a:endParaRPr lang="en-US"/>
        </a:p>
      </dgm:t>
    </dgm:pt>
    <dgm:pt modelId="{963A2840-C81F-494F-9495-0C0299995646}">
      <dgm:prSet phldrT="[Text]" custT="1"/>
      <dgm:spPr/>
      <dgm:t>
        <a:bodyPr/>
        <a:lstStyle/>
        <a:p>
          <a:r>
            <a:rPr lang="en-US" sz="1800" b="1" dirty="0" err="1" smtClean="0">
              <a:latin typeface="Times New Roman" pitchFamily="18" charset="0"/>
              <a:cs typeface="Times New Roman" pitchFamily="18" charset="0"/>
            </a:rPr>
            <a:t>Cùng</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nhau</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đưa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ra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giải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pháp</a:t>
          </a:r>
          <a:endParaRPr lang="en-US" sz="1800" b="1" dirty="0">
            <a:latin typeface="Times New Roman" pitchFamily="18" charset="0"/>
            <a:cs typeface="Times New Roman" pitchFamily="18" charset="0"/>
          </a:endParaRPr>
        </a:p>
      </dgm:t>
    </dgm:pt>
    <dgm:pt modelId="{AE2FAFDB-33A3-4FE5-8627-9FE155A51121}" type="parTrans" cxnId="{82E43278-4794-49CE-97F0-6862A834B1EB}">
      <dgm:prSet/>
      <dgm:spPr/>
      <dgm:t>
        <a:bodyPr/>
        <a:lstStyle/>
        <a:p>
          <a:endParaRPr lang="en-US"/>
        </a:p>
      </dgm:t>
    </dgm:pt>
    <dgm:pt modelId="{945A2321-2CE9-45E9-B50D-33D1175DB576}" type="sibTrans" cxnId="{82E43278-4794-49CE-97F0-6862A834B1EB}">
      <dgm:prSet/>
      <dgm:spPr/>
      <dgm:t>
        <a:bodyPr/>
        <a:lstStyle/>
        <a:p>
          <a:endParaRPr lang="en-US"/>
        </a:p>
      </dgm:t>
    </dgm:pt>
    <dgm:pt modelId="{3C5FF9E7-4307-46D9-9549-75BBD7AC6329}" type="pres">
      <dgm:prSet presAssocID="{7B653E56-9574-417E-B9AD-8175149AB9BB}" presName="cycle" presStyleCnt="0">
        <dgm:presLayoutVars>
          <dgm:chMax val="1"/>
          <dgm:dir/>
          <dgm:animLvl val="ctr"/>
          <dgm:resizeHandles val="exact"/>
        </dgm:presLayoutVars>
      </dgm:prSet>
      <dgm:spPr/>
      <dgm:t>
        <a:bodyPr/>
        <a:lstStyle/>
        <a:p>
          <a:endParaRPr lang="en-US"/>
        </a:p>
      </dgm:t>
    </dgm:pt>
    <dgm:pt modelId="{27334DFE-ECAF-411F-87B7-F217FBAD4FAB}" type="pres">
      <dgm:prSet presAssocID="{36B7CF90-FC05-407F-B38C-C4C9E67178F9}" presName="centerShape" presStyleLbl="node0" presStyleIdx="0" presStyleCnt="1"/>
      <dgm:spPr/>
      <dgm:t>
        <a:bodyPr/>
        <a:lstStyle/>
        <a:p>
          <a:endParaRPr lang="en-US"/>
        </a:p>
      </dgm:t>
    </dgm:pt>
    <dgm:pt modelId="{7B3BB8A6-636C-4EA4-813F-7838DB4AF053}" type="pres">
      <dgm:prSet presAssocID="{895FA1D7-6A80-4770-9C86-F0F6433DB2D8}" presName="Name9" presStyleLbl="parChTrans1D2" presStyleIdx="0" presStyleCnt="4"/>
      <dgm:spPr/>
      <dgm:t>
        <a:bodyPr/>
        <a:lstStyle/>
        <a:p>
          <a:endParaRPr lang="en-US"/>
        </a:p>
      </dgm:t>
    </dgm:pt>
    <dgm:pt modelId="{A3DC9EBC-64CC-4C4C-BE37-226247ECEA79}" type="pres">
      <dgm:prSet presAssocID="{895FA1D7-6A80-4770-9C86-F0F6433DB2D8}" presName="connTx" presStyleLbl="parChTrans1D2" presStyleIdx="0" presStyleCnt="4"/>
      <dgm:spPr/>
      <dgm:t>
        <a:bodyPr/>
        <a:lstStyle/>
        <a:p>
          <a:endParaRPr lang="en-US"/>
        </a:p>
      </dgm:t>
    </dgm:pt>
    <dgm:pt modelId="{F7213422-BF9B-4970-863D-5359912352DF}" type="pres">
      <dgm:prSet presAssocID="{45D09371-BE46-4770-9BA6-37D60884FE10}" presName="node" presStyleLbl="node1" presStyleIdx="0" presStyleCnt="4" custScaleX="187385">
        <dgm:presLayoutVars>
          <dgm:bulletEnabled val="1"/>
        </dgm:presLayoutVars>
      </dgm:prSet>
      <dgm:spPr/>
      <dgm:t>
        <a:bodyPr/>
        <a:lstStyle/>
        <a:p>
          <a:endParaRPr lang="en-US"/>
        </a:p>
      </dgm:t>
    </dgm:pt>
    <dgm:pt modelId="{DF8915F2-C509-45A0-AE6E-38B6AB2C75FD}" type="pres">
      <dgm:prSet presAssocID="{669C5004-9BF7-4E01-8D21-3C6AF6702CA9}" presName="Name9" presStyleLbl="parChTrans1D2" presStyleIdx="1" presStyleCnt="4"/>
      <dgm:spPr/>
      <dgm:t>
        <a:bodyPr/>
        <a:lstStyle/>
        <a:p>
          <a:endParaRPr lang="en-US"/>
        </a:p>
      </dgm:t>
    </dgm:pt>
    <dgm:pt modelId="{6044CE5D-C6E9-4F56-AC63-7AD8EF5FE734}" type="pres">
      <dgm:prSet presAssocID="{669C5004-9BF7-4E01-8D21-3C6AF6702CA9}" presName="connTx" presStyleLbl="parChTrans1D2" presStyleIdx="1" presStyleCnt="4"/>
      <dgm:spPr/>
      <dgm:t>
        <a:bodyPr/>
        <a:lstStyle/>
        <a:p>
          <a:endParaRPr lang="en-US"/>
        </a:p>
      </dgm:t>
    </dgm:pt>
    <dgm:pt modelId="{41E63AFC-CBF1-4C78-AC1E-601F28F24132}" type="pres">
      <dgm:prSet presAssocID="{6936C3D2-0A2E-4B81-81EC-BB3B229C42CE}" presName="node" presStyleLbl="node1" presStyleIdx="1" presStyleCnt="4" custScaleX="125453" custScaleY="127249" custRadScaleRad="100904" custRadScaleInc="42">
        <dgm:presLayoutVars>
          <dgm:bulletEnabled val="1"/>
        </dgm:presLayoutVars>
      </dgm:prSet>
      <dgm:spPr/>
      <dgm:t>
        <a:bodyPr/>
        <a:lstStyle/>
        <a:p>
          <a:endParaRPr lang="en-US"/>
        </a:p>
      </dgm:t>
    </dgm:pt>
    <dgm:pt modelId="{3EA7A592-C1A5-4BEA-8996-98547DCE9D64}" type="pres">
      <dgm:prSet presAssocID="{5696CD47-112F-4978-941A-8342B143CCAC}" presName="Name9" presStyleLbl="parChTrans1D2" presStyleIdx="2" presStyleCnt="4"/>
      <dgm:spPr/>
      <dgm:t>
        <a:bodyPr/>
        <a:lstStyle/>
        <a:p>
          <a:endParaRPr lang="en-US"/>
        </a:p>
      </dgm:t>
    </dgm:pt>
    <dgm:pt modelId="{9DB58D82-FDD7-476A-B9A5-FE448703677C}" type="pres">
      <dgm:prSet presAssocID="{5696CD47-112F-4978-941A-8342B143CCAC}" presName="connTx" presStyleLbl="parChTrans1D2" presStyleIdx="2" presStyleCnt="4"/>
      <dgm:spPr/>
      <dgm:t>
        <a:bodyPr/>
        <a:lstStyle/>
        <a:p>
          <a:endParaRPr lang="en-US"/>
        </a:p>
      </dgm:t>
    </dgm:pt>
    <dgm:pt modelId="{62144E4B-33EA-498E-B1A8-E1759566D909}" type="pres">
      <dgm:prSet presAssocID="{C1B5386B-0120-45B2-8FAE-EC27A5D1D520}" presName="node" presStyleLbl="node1" presStyleIdx="2" presStyleCnt="4" custScaleX="173769">
        <dgm:presLayoutVars>
          <dgm:bulletEnabled val="1"/>
        </dgm:presLayoutVars>
      </dgm:prSet>
      <dgm:spPr/>
      <dgm:t>
        <a:bodyPr/>
        <a:lstStyle/>
        <a:p>
          <a:endParaRPr lang="en-US"/>
        </a:p>
      </dgm:t>
    </dgm:pt>
    <dgm:pt modelId="{5D27C0A9-3A7C-4E3D-87B3-15DD19DE7276}" type="pres">
      <dgm:prSet presAssocID="{AE2FAFDB-33A3-4FE5-8627-9FE155A51121}" presName="Name9" presStyleLbl="parChTrans1D2" presStyleIdx="3" presStyleCnt="4"/>
      <dgm:spPr/>
      <dgm:t>
        <a:bodyPr/>
        <a:lstStyle/>
        <a:p>
          <a:endParaRPr lang="en-US"/>
        </a:p>
      </dgm:t>
    </dgm:pt>
    <dgm:pt modelId="{C39DC532-2F80-4BD2-8140-1FFB21D36E5C}" type="pres">
      <dgm:prSet presAssocID="{AE2FAFDB-33A3-4FE5-8627-9FE155A51121}" presName="connTx" presStyleLbl="parChTrans1D2" presStyleIdx="3" presStyleCnt="4"/>
      <dgm:spPr/>
      <dgm:t>
        <a:bodyPr/>
        <a:lstStyle/>
        <a:p>
          <a:endParaRPr lang="en-US"/>
        </a:p>
      </dgm:t>
    </dgm:pt>
    <dgm:pt modelId="{7ADC148D-930D-4B0C-96B7-13E20B8CED93}" type="pres">
      <dgm:prSet presAssocID="{963A2840-C81F-494F-9495-0C0299995646}" presName="node" presStyleLbl="node1" presStyleIdx="3" presStyleCnt="4" custScaleX="131771" custScaleY="116782">
        <dgm:presLayoutVars>
          <dgm:bulletEnabled val="1"/>
        </dgm:presLayoutVars>
      </dgm:prSet>
      <dgm:spPr/>
      <dgm:t>
        <a:bodyPr/>
        <a:lstStyle/>
        <a:p>
          <a:endParaRPr lang="en-US"/>
        </a:p>
      </dgm:t>
    </dgm:pt>
  </dgm:ptLst>
  <dgm:cxnLst>
    <dgm:cxn modelId="{BEE6B364-E885-4B81-9EE5-8D7DE8A482BA}" srcId="{36B7CF90-FC05-407F-B38C-C4C9E67178F9}" destId="{45D09371-BE46-4770-9BA6-37D60884FE10}" srcOrd="0" destOrd="0" parTransId="{895FA1D7-6A80-4770-9C86-F0F6433DB2D8}" sibTransId="{593B95AC-0AA7-4002-916B-7250DB4C39CE}"/>
    <dgm:cxn modelId="{C5DC7A7F-D61E-4E17-9F83-F2FCD8CB5BA8}" type="presOf" srcId="{669C5004-9BF7-4E01-8D21-3C6AF6702CA9}" destId="{6044CE5D-C6E9-4F56-AC63-7AD8EF5FE734}" srcOrd="1" destOrd="0" presId="urn:microsoft.com/office/officeart/2005/8/layout/radial1"/>
    <dgm:cxn modelId="{5F1A9CC7-B352-44CD-8D66-6D5128B7D7C8}" type="presOf" srcId="{45D09371-BE46-4770-9BA6-37D60884FE10}" destId="{F7213422-BF9B-4970-863D-5359912352DF}" srcOrd="0" destOrd="0" presId="urn:microsoft.com/office/officeart/2005/8/layout/radial1"/>
    <dgm:cxn modelId="{E1772445-A054-458D-BF2E-86D40CC9C099}" type="presOf" srcId="{C1B5386B-0120-45B2-8FAE-EC27A5D1D520}" destId="{62144E4B-33EA-498E-B1A8-E1759566D909}" srcOrd="0" destOrd="0" presId="urn:microsoft.com/office/officeart/2005/8/layout/radial1"/>
    <dgm:cxn modelId="{53287BC7-A84A-4573-96EC-6D69D2851D20}" type="presOf" srcId="{36B7CF90-FC05-407F-B38C-C4C9E67178F9}" destId="{27334DFE-ECAF-411F-87B7-F217FBAD4FAB}" srcOrd="0" destOrd="0" presId="urn:microsoft.com/office/officeart/2005/8/layout/radial1"/>
    <dgm:cxn modelId="{5AD32707-8B53-46DE-A9CC-3B6A279E2975}" type="presOf" srcId="{6936C3D2-0A2E-4B81-81EC-BB3B229C42CE}" destId="{41E63AFC-CBF1-4C78-AC1E-601F28F24132}" srcOrd="0" destOrd="0" presId="urn:microsoft.com/office/officeart/2005/8/layout/radial1"/>
    <dgm:cxn modelId="{6B43D29E-776D-43F4-A64C-84D9704A4208}" type="presOf" srcId="{963A2840-C81F-494F-9495-0C0299995646}" destId="{7ADC148D-930D-4B0C-96B7-13E20B8CED93}" srcOrd="0" destOrd="0" presId="urn:microsoft.com/office/officeart/2005/8/layout/radial1"/>
    <dgm:cxn modelId="{C9824A82-0B24-4335-A59A-8F006FB29699}" type="presOf" srcId="{895FA1D7-6A80-4770-9C86-F0F6433DB2D8}" destId="{A3DC9EBC-64CC-4C4C-BE37-226247ECEA79}" srcOrd="1" destOrd="0" presId="urn:microsoft.com/office/officeart/2005/8/layout/radial1"/>
    <dgm:cxn modelId="{ABEA58EB-BD42-4D78-8871-1E7DABEE3F9B}" type="presOf" srcId="{7B653E56-9574-417E-B9AD-8175149AB9BB}" destId="{3C5FF9E7-4307-46D9-9549-75BBD7AC6329}" srcOrd="0" destOrd="0" presId="urn:microsoft.com/office/officeart/2005/8/layout/radial1"/>
    <dgm:cxn modelId="{5245BC29-ADF9-4F26-95C3-3FE4B66B665B}" type="presOf" srcId="{895FA1D7-6A80-4770-9C86-F0F6433DB2D8}" destId="{7B3BB8A6-636C-4EA4-813F-7838DB4AF053}" srcOrd="0" destOrd="0" presId="urn:microsoft.com/office/officeart/2005/8/layout/radial1"/>
    <dgm:cxn modelId="{82E43278-4794-49CE-97F0-6862A834B1EB}" srcId="{36B7CF90-FC05-407F-B38C-C4C9E67178F9}" destId="{963A2840-C81F-494F-9495-0C0299995646}" srcOrd="3" destOrd="0" parTransId="{AE2FAFDB-33A3-4FE5-8627-9FE155A51121}" sibTransId="{945A2321-2CE9-45E9-B50D-33D1175DB576}"/>
    <dgm:cxn modelId="{9FE68A86-6E16-4D0E-92B6-CE185E99BC4C}" srcId="{36B7CF90-FC05-407F-B38C-C4C9E67178F9}" destId="{C1B5386B-0120-45B2-8FAE-EC27A5D1D520}" srcOrd="2" destOrd="0" parTransId="{5696CD47-112F-4978-941A-8342B143CCAC}" sibTransId="{2F324B49-6EF3-41AF-97B8-26E14BEB2A1B}"/>
    <dgm:cxn modelId="{E4DAEE4F-388B-4FD8-B46F-B5243569A034}" type="presOf" srcId="{5696CD47-112F-4978-941A-8342B143CCAC}" destId="{3EA7A592-C1A5-4BEA-8996-98547DCE9D64}" srcOrd="0" destOrd="0" presId="urn:microsoft.com/office/officeart/2005/8/layout/radial1"/>
    <dgm:cxn modelId="{DE0F0C5D-4009-4D0F-8B11-5C3F014BA979}" type="presOf" srcId="{5696CD47-112F-4978-941A-8342B143CCAC}" destId="{9DB58D82-FDD7-476A-B9A5-FE448703677C}" srcOrd="1" destOrd="0" presId="urn:microsoft.com/office/officeart/2005/8/layout/radial1"/>
    <dgm:cxn modelId="{501C8EF2-69E0-483E-BED4-E67ECECDFA6A}" srcId="{36B7CF90-FC05-407F-B38C-C4C9E67178F9}" destId="{6936C3D2-0A2E-4B81-81EC-BB3B229C42CE}" srcOrd="1" destOrd="0" parTransId="{669C5004-9BF7-4E01-8D21-3C6AF6702CA9}" sibTransId="{3FF12F91-EDFA-4911-A983-00F7037A1BD1}"/>
    <dgm:cxn modelId="{2784BA67-7D40-4EEA-B420-480C3C63CDDF}" srcId="{7B653E56-9574-417E-B9AD-8175149AB9BB}" destId="{36B7CF90-FC05-407F-B38C-C4C9E67178F9}" srcOrd="0" destOrd="0" parTransId="{3F2C6B5F-D9FE-4981-8A23-71ECA523FC1B}" sibTransId="{FDB32601-AB29-4D42-AC09-9BF6DFAC2AD0}"/>
    <dgm:cxn modelId="{AD309412-EAF6-4D33-9866-891CC9FB6EE0}" type="presOf" srcId="{AE2FAFDB-33A3-4FE5-8627-9FE155A51121}" destId="{C39DC532-2F80-4BD2-8140-1FFB21D36E5C}" srcOrd="1" destOrd="0" presId="urn:microsoft.com/office/officeart/2005/8/layout/radial1"/>
    <dgm:cxn modelId="{3CA61A77-E32A-4055-9AF1-7806FF461DBC}" type="presOf" srcId="{AE2FAFDB-33A3-4FE5-8627-9FE155A51121}" destId="{5D27C0A9-3A7C-4E3D-87B3-15DD19DE7276}" srcOrd="0" destOrd="0" presId="urn:microsoft.com/office/officeart/2005/8/layout/radial1"/>
    <dgm:cxn modelId="{F3383EF7-6A91-4A90-9AE2-3B9842BC4625}" type="presOf" srcId="{669C5004-9BF7-4E01-8D21-3C6AF6702CA9}" destId="{DF8915F2-C509-45A0-AE6E-38B6AB2C75FD}" srcOrd="0" destOrd="0" presId="urn:microsoft.com/office/officeart/2005/8/layout/radial1"/>
    <dgm:cxn modelId="{7C5584A8-3448-44D0-96B1-4741F9B751D3}" type="presParOf" srcId="{3C5FF9E7-4307-46D9-9549-75BBD7AC6329}" destId="{27334DFE-ECAF-411F-87B7-F217FBAD4FAB}" srcOrd="0" destOrd="0" presId="urn:microsoft.com/office/officeart/2005/8/layout/radial1"/>
    <dgm:cxn modelId="{19478ADF-D200-420B-B7E8-A54A11F0A0CD}" type="presParOf" srcId="{3C5FF9E7-4307-46D9-9549-75BBD7AC6329}" destId="{7B3BB8A6-636C-4EA4-813F-7838DB4AF053}" srcOrd="1" destOrd="0" presId="urn:microsoft.com/office/officeart/2005/8/layout/radial1"/>
    <dgm:cxn modelId="{CE6BE679-4BC6-495F-AAB1-85748E362407}" type="presParOf" srcId="{7B3BB8A6-636C-4EA4-813F-7838DB4AF053}" destId="{A3DC9EBC-64CC-4C4C-BE37-226247ECEA79}" srcOrd="0" destOrd="0" presId="urn:microsoft.com/office/officeart/2005/8/layout/radial1"/>
    <dgm:cxn modelId="{B85A8833-4816-416A-B250-4668F61D8BBD}" type="presParOf" srcId="{3C5FF9E7-4307-46D9-9549-75BBD7AC6329}" destId="{F7213422-BF9B-4970-863D-5359912352DF}" srcOrd="2" destOrd="0" presId="urn:microsoft.com/office/officeart/2005/8/layout/radial1"/>
    <dgm:cxn modelId="{8CBBB333-D91B-489C-ACB5-D4B62290E2DB}" type="presParOf" srcId="{3C5FF9E7-4307-46D9-9549-75BBD7AC6329}" destId="{DF8915F2-C509-45A0-AE6E-38B6AB2C75FD}" srcOrd="3" destOrd="0" presId="urn:microsoft.com/office/officeart/2005/8/layout/radial1"/>
    <dgm:cxn modelId="{4FBDC296-E763-44BD-8021-172741B3B438}" type="presParOf" srcId="{DF8915F2-C509-45A0-AE6E-38B6AB2C75FD}" destId="{6044CE5D-C6E9-4F56-AC63-7AD8EF5FE734}" srcOrd="0" destOrd="0" presId="urn:microsoft.com/office/officeart/2005/8/layout/radial1"/>
    <dgm:cxn modelId="{F0B20340-30C7-40EE-9DD4-61A625038399}" type="presParOf" srcId="{3C5FF9E7-4307-46D9-9549-75BBD7AC6329}" destId="{41E63AFC-CBF1-4C78-AC1E-601F28F24132}" srcOrd="4" destOrd="0" presId="urn:microsoft.com/office/officeart/2005/8/layout/radial1"/>
    <dgm:cxn modelId="{B89739FD-2DDD-4AB6-AC23-8988D492C66B}" type="presParOf" srcId="{3C5FF9E7-4307-46D9-9549-75BBD7AC6329}" destId="{3EA7A592-C1A5-4BEA-8996-98547DCE9D64}" srcOrd="5" destOrd="0" presId="urn:microsoft.com/office/officeart/2005/8/layout/radial1"/>
    <dgm:cxn modelId="{0183C4E6-4293-4F18-927C-8EFA96D67AFA}" type="presParOf" srcId="{3EA7A592-C1A5-4BEA-8996-98547DCE9D64}" destId="{9DB58D82-FDD7-476A-B9A5-FE448703677C}" srcOrd="0" destOrd="0" presId="urn:microsoft.com/office/officeart/2005/8/layout/radial1"/>
    <dgm:cxn modelId="{67583525-D857-4FAF-9765-09E818382C82}" type="presParOf" srcId="{3C5FF9E7-4307-46D9-9549-75BBD7AC6329}" destId="{62144E4B-33EA-498E-B1A8-E1759566D909}" srcOrd="6" destOrd="0" presId="urn:microsoft.com/office/officeart/2005/8/layout/radial1"/>
    <dgm:cxn modelId="{418D7C36-19B6-4BE4-9694-5392D1828A44}" type="presParOf" srcId="{3C5FF9E7-4307-46D9-9549-75BBD7AC6329}" destId="{5D27C0A9-3A7C-4E3D-87B3-15DD19DE7276}" srcOrd="7" destOrd="0" presId="urn:microsoft.com/office/officeart/2005/8/layout/radial1"/>
    <dgm:cxn modelId="{46F44525-D0C0-429F-B782-6A6912A21745}" type="presParOf" srcId="{5D27C0A9-3A7C-4E3D-87B3-15DD19DE7276}" destId="{C39DC532-2F80-4BD2-8140-1FFB21D36E5C}" srcOrd="0" destOrd="0" presId="urn:microsoft.com/office/officeart/2005/8/layout/radial1"/>
    <dgm:cxn modelId="{A1142BDF-ADF3-468F-93F7-093D7797B798}" type="presParOf" srcId="{3C5FF9E7-4307-46D9-9549-75BBD7AC6329}" destId="{7ADC148D-930D-4B0C-96B7-13E20B8CED93}"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36F064-21BE-4057-A19A-CC3702E1D887}">
      <dsp:nvSpPr>
        <dsp:cNvPr id="0" name=""/>
        <dsp:cNvSpPr/>
      </dsp:nvSpPr>
      <dsp:spPr>
        <a:xfrm>
          <a:off x="1411427" y="264159"/>
          <a:ext cx="3413760" cy="3413760"/>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latin typeface="Times New Roman" pitchFamily="18" charset="0"/>
              <a:cs typeface="Times New Roman" pitchFamily="18" charset="0"/>
            </a:rPr>
            <a:t>Con </a:t>
          </a:r>
          <a:r>
            <a:rPr lang="en-US" sz="2400" b="1" kern="1200" dirty="0" err="1" smtClean="0">
              <a:latin typeface="Times New Roman" pitchFamily="18" charset="0"/>
              <a:cs typeface="Times New Roman" pitchFamily="18" charset="0"/>
            </a:rPr>
            <a:t>người</a:t>
          </a:r>
          <a:endParaRPr lang="en-US" sz="2400" b="1" kern="1200" dirty="0">
            <a:latin typeface="Times New Roman" pitchFamily="18" charset="0"/>
            <a:cs typeface="Times New Roman" pitchFamily="18" charset="0"/>
          </a:endParaRPr>
        </a:p>
      </dsp:txBody>
      <dsp:txXfrm>
        <a:off x="3210560" y="987551"/>
        <a:ext cx="1219200" cy="1016000"/>
      </dsp:txXfrm>
    </dsp:sp>
    <dsp:sp modelId="{C9301AEE-3DA0-471A-9777-58FE1C603B4F}">
      <dsp:nvSpPr>
        <dsp:cNvPr id="0" name=""/>
        <dsp:cNvSpPr/>
      </dsp:nvSpPr>
      <dsp:spPr>
        <a:xfrm>
          <a:off x="1341120" y="386079"/>
          <a:ext cx="3413760" cy="3413760"/>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err="1" smtClean="0">
              <a:latin typeface="Times New Roman" pitchFamily="18" charset="0"/>
              <a:cs typeface="Times New Roman" pitchFamily="18" charset="0"/>
            </a:rPr>
            <a:t>Môi</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trường</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làm</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việc</a:t>
          </a:r>
          <a:endParaRPr lang="en-US" sz="2400" b="1" kern="1200" dirty="0">
            <a:latin typeface="Times New Roman" pitchFamily="18" charset="0"/>
            <a:cs typeface="Times New Roman" pitchFamily="18" charset="0"/>
          </a:endParaRPr>
        </a:p>
      </dsp:txBody>
      <dsp:txXfrm>
        <a:off x="2153920" y="2600960"/>
        <a:ext cx="1828800" cy="894080"/>
      </dsp:txXfrm>
    </dsp:sp>
    <dsp:sp modelId="{26D34750-8272-42C5-A486-1F986BD3FD22}">
      <dsp:nvSpPr>
        <dsp:cNvPr id="0" name=""/>
        <dsp:cNvSpPr/>
      </dsp:nvSpPr>
      <dsp:spPr>
        <a:xfrm>
          <a:off x="1270812" y="264159"/>
          <a:ext cx="3413760" cy="3413760"/>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err="1" smtClean="0">
              <a:latin typeface="Times New Roman" pitchFamily="18" charset="0"/>
              <a:cs typeface="Times New Roman" pitchFamily="18" charset="0"/>
            </a:rPr>
            <a:t>Phong</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cách</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làm</a:t>
          </a:r>
          <a:r>
            <a:rPr lang="en-US" sz="2400" b="1" kern="1200" dirty="0" smtClean="0">
              <a:latin typeface="Times New Roman" pitchFamily="18" charset="0"/>
              <a:cs typeface="Times New Roman" pitchFamily="18" charset="0"/>
            </a:rPr>
            <a:t> </a:t>
          </a:r>
          <a:r>
            <a:rPr lang="en-US" sz="2400" b="1" kern="1200" dirty="0" err="1" smtClean="0">
              <a:latin typeface="Times New Roman" pitchFamily="18" charset="0"/>
              <a:cs typeface="Times New Roman" pitchFamily="18" charset="0"/>
            </a:rPr>
            <a:t>việc</a:t>
          </a:r>
          <a:endParaRPr lang="en-US" sz="2400" b="1" kern="1200" dirty="0">
            <a:latin typeface="Times New Roman" pitchFamily="18" charset="0"/>
            <a:cs typeface="Times New Roman" pitchFamily="18" charset="0"/>
          </a:endParaRPr>
        </a:p>
      </dsp:txBody>
      <dsp:txXfrm>
        <a:off x="1666240" y="987551"/>
        <a:ext cx="1219200" cy="1016000"/>
      </dsp:txXfrm>
    </dsp:sp>
    <dsp:sp modelId="{9A410344-1E70-448E-AA02-6B367A2558F3}">
      <dsp:nvSpPr>
        <dsp:cNvPr id="0" name=""/>
        <dsp:cNvSpPr/>
      </dsp:nvSpPr>
      <dsp:spPr>
        <a:xfrm>
          <a:off x="1200380" y="52831"/>
          <a:ext cx="3836416" cy="3836416"/>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60DE899-A58D-4B93-9823-D1F927FDF0AB}">
      <dsp:nvSpPr>
        <dsp:cNvPr id="0" name=""/>
        <dsp:cNvSpPr/>
      </dsp:nvSpPr>
      <dsp:spPr>
        <a:xfrm>
          <a:off x="1129792" y="174536"/>
          <a:ext cx="3836416" cy="3836416"/>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023FEB3-4D25-499B-995C-EF14904A804C}">
      <dsp:nvSpPr>
        <dsp:cNvPr id="0" name=""/>
        <dsp:cNvSpPr/>
      </dsp:nvSpPr>
      <dsp:spPr>
        <a:xfrm>
          <a:off x="1059203" y="52831"/>
          <a:ext cx="3836416" cy="3836416"/>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3075C-2F04-4FDD-8C9A-041021E98E78}">
      <dsp:nvSpPr>
        <dsp:cNvPr id="0" name=""/>
        <dsp:cNvSpPr/>
      </dsp:nvSpPr>
      <dsp:spPr>
        <a:xfrm>
          <a:off x="2229651" y="541990"/>
          <a:ext cx="3615018" cy="3615018"/>
        </a:xfrm>
        <a:prstGeom prst="blockArc">
          <a:avLst>
            <a:gd name="adj1" fmla="val 10800000"/>
            <a:gd name="adj2" fmla="val 162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D16B32-D71C-4838-95EF-31BA9F789A24}">
      <dsp:nvSpPr>
        <dsp:cNvPr id="0" name=""/>
        <dsp:cNvSpPr/>
      </dsp:nvSpPr>
      <dsp:spPr>
        <a:xfrm>
          <a:off x="2229651" y="541990"/>
          <a:ext cx="3615018" cy="3615018"/>
        </a:xfrm>
        <a:prstGeom prst="blockArc">
          <a:avLst>
            <a:gd name="adj1" fmla="val 5400000"/>
            <a:gd name="adj2" fmla="val 108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A50E82C-6BCB-43EB-81F9-220B94780241}">
      <dsp:nvSpPr>
        <dsp:cNvPr id="0" name=""/>
        <dsp:cNvSpPr/>
      </dsp:nvSpPr>
      <dsp:spPr>
        <a:xfrm>
          <a:off x="2229651" y="541990"/>
          <a:ext cx="3615018" cy="3615018"/>
        </a:xfrm>
        <a:prstGeom prst="blockArc">
          <a:avLst>
            <a:gd name="adj1" fmla="val 0"/>
            <a:gd name="adj2" fmla="val 54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4181AC-5669-4F0C-8037-13B62F1A0E5C}">
      <dsp:nvSpPr>
        <dsp:cNvPr id="0" name=""/>
        <dsp:cNvSpPr/>
      </dsp:nvSpPr>
      <dsp:spPr>
        <a:xfrm>
          <a:off x="2229651" y="541990"/>
          <a:ext cx="3615018" cy="3615018"/>
        </a:xfrm>
        <a:prstGeom prst="blockArc">
          <a:avLst>
            <a:gd name="adj1" fmla="val 16200000"/>
            <a:gd name="adj2" fmla="val 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A958C08-DA5B-432D-ACC0-A9657BF03173}">
      <dsp:nvSpPr>
        <dsp:cNvPr id="0" name=""/>
        <dsp:cNvSpPr/>
      </dsp:nvSpPr>
      <dsp:spPr>
        <a:xfrm>
          <a:off x="3204988" y="1517327"/>
          <a:ext cx="1664344" cy="1664344"/>
        </a:xfrm>
        <a:prstGeom prst="ellipse">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err="1" smtClean="0">
              <a:solidFill>
                <a:srgbClr val="FF0000"/>
              </a:solidFill>
              <a:latin typeface="Times New Roman" pitchFamily="18" charset="0"/>
              <a:cs typeface="Times New Roman" pitchFamily="18" charset="0"/>
            </a:rPr>
            <a:t>Môi</a:t>
          </a:r>
          <a:r>
            <a:rPr lang="en-US" sz="2200" b="1" kern="1200" dirty="0" smtClean="0">
              <a:solidFill>
                <a:srgbClr val="FF0000"/>
              </a:solidFill>
              <a:latin typeface="Times New Roman" pitchFamily="18" charset="0"/>
              <a:cs typeface="Times New Roman" pitchFamily="18" charset="0"/>
            </a:rPr>
            <a:t> </a:t>
          </a:r>
          <a:r>
            <a:rPr lang="en-US" sz="2200" b="1" kern="1200" dirty="0" err="1" smtClean="0">
              <a:solidFill>
                <a:srgbClr val="FF0000"/>
              </a:solidFill>
              <a:latin typeface="Times New Roman" pitchFamily="18" charset="0"/>
              <a:cs typeface="Times New Roman" pitchFamily="18" charset="0"/>
            </a:rPr>
            <a:t>trường</a:t>
          </a:r>
          <a:r>
            <a:rPr lang="en-US" sz="2200" b="1" kern="1200" dirty="0" smtClean="0">
              <a:solidFill>
                <a:srgbClr val="FF0000"/>
              </a:solidFill>
              <a:latin typeface="Times New Roman" pitchFamily="18" charset="0"/>
              <a:cs typeface="Times New Roman" pitchFamily="18" charset="0"/>
            </a:rPr>
            <a:t> </a:t>
          </a:r>
          <a:r>
            <a:rPr lang="en-US" sz="2200" b="1" kern="1200" dirty="0" err="1" smtClean="0">
              <a:solidFill>
                <a:srgbClr val="FF0000"/>
              </a:solidFill>
              <a:latin typeface="Times New Roman" pitchFamily="18" charset="0"/>
              <a:cs typeface="Times New Roman" pitchFamily="18" charset="0"/>
            </a:rPr>
            <a:t>làm</a:t>
          </a:r>
          <a:r>
            <a:rPr lang="en-US" sz="2200" b="1" kern="1200" dirty="0" smtClean="0">
              <a:solidFill>
                <a:srgbClr val="FF0000"/>
              </a:solidFill>
              <a:latin typeface="Times New Roman" pitchFamily="18" charset="0"/>
              <a:cs typeface="Times New Roman" pitchFamily="18" charset="0"/>
            </a:rPr>
            <a:t> </a:t>
          </a:r>
          <a:r>
            <a:rPr lang="en-US" sz="2200" b="1" kern="1200" dirty="0" err="1" smtClean="0">
              <a:solidFill>
                <a:srgbClr val="FF0000"/>
              </a:solidFill>
              <a:latin typeface="Times New Roman" pitchFamily="18" charset="0"/>
              <a:cs typeface="Times New Roman" pitchFamily="18" charset="0"/>
            </a:rPr>
            <a:t>việc</a:t>
          </a:r>
          <a:endParaRPr lang="en-US" sz="2200" b="1" kern="1200" dirty="0">
            <a:solidFill>
              <a:srgbClr val="FF0000"/>
            </a:solidFill>
            <a:latin typeface="Times New Roman" pitchFamily="18" charset="0"/>
            <a:cs typeface="Times New Roman" pitchFamily="18" charset="0"/>
          </a:endParaRPr>
        </a:p>
      </dsp:txBody>
      <dsp:txXfrm>
        <a:off x="3448726" y="1761065"/>
        <a:ext cx="1176868" cy="1176868"/>
      </dsp:txXfrm>
    </dsp:sp>
    <dsp:sp modelId="{AE6AE5B9-0F97-4520-9233-A1A3A4E79C59}">
      <dsp:nvSpPr>
        <dsp:cNvPr id="0" name=""/>
        <dsp:cNvSpPr/>
      </dsp:nvSpPr>
      <dsp:spPr>
        <a:xfrm>
          <a:off x="3244059" y="1411"/>
          <a:ext cx="1586203" cy="11650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dirty="0" err="1" smtClean="0">
              <a:latin typeface="Times New Roman" pitchFamily="18" charset="0"/>
              <a:cs typeface="Times New Roman" pitchFamily="18" charset="0"/>
            </a:rPr>
            <a:t>Lắng</a:t>
          </a:r>
          <a:r>
            <a:rPr lang="en-US" sz="1500" b="1" kern="1200" dirty="0" smtClean="0">
              <a:latin typeface="Times New Roman" pitchFamily="18" charset="0"/>
              <a:cs typeface="Times New Roman" pitchFamily="18" charset="0"/>
            </a:rPr>
            <a:t> </a:t>
          </a:r>
          <a:r>
            <a:rPr lang="en-US" sz="1500" b="1" kern="1200" dirty="0" err="1" smtClean="0">
              <a:latin typeface="Times New Roman" pitchFamily="18" charset="0"/>
              <a:cs typeface="Times New Roman" pitchFamily="18" charset="0"/>
            </a:rPr>
            <a:t>nghe</a:t>
          </a:r>
          <a:endParaRPr lang="en-US" sz="1500" b="1" kern="1200" dirty="0" smtClean="0">
            <a:latin typeface="Times New Roman" pitchFamily="18" charset="0"/>
            <a:cs typeface="Times New Roman" pitchFamily="18" charset="0"/>
          </a:endParaRPr>
        </a:p>
        <a:p>
          <a:pPr lvl="0" algn="ctr" defTabSz="666750">
            <a:lnSpc>
              <a:spcPct val="90000"/>
            </a:lnSpc>
            <a:spcBef>
              <a:spcPct val="0"/>
            </a:spcBef>
            <a:spcAft>
              <a:spcPct val="35000"/>
            </a:spcAft>
          </a:pPr>
          <a:r>
            <a:rPr lang="en-US" sz="1500" b="1" kern="1200" dirty="0" err="1" smtClean="0">
              <a:latin typeface="Times New Roman" pitchFamily="18" charset="0"/>
              <a:cs typeface="Times New Roman" pitchFamily="18" charset="0"/>
            </a:rPr>
            <a:t>Thấu</a:t>
          </a:r>
          <a:r>
            <a:rPr lang="en-US" sz="1500" b="1" kern="1200" dirty="0" smtClean="0">
              <a:latin typeface="Times New Roman" pitchFamily="18" charset="0"/>
              <a:cs typeface="Times New Roman" pitchFamily="18" charset="0"/>
            </a:rPr>
            <a:t> </a:t>
          </a:r>
          <a:r>
            <a:rPr lang="en-US" sz="1500" b="1" kern="1200" dirty="0" err="1" smtClean="0">
              <a:latin typeface="Times New Roman" pitchFamily="18" charset="0"/>
              <a:cs typeface="Times New Roman" pitchFamily="18" charset="0"/>
            </a:rPr>
            <a:t>hiểu</a:t>
          </a:r>
          <a:endParaRPr lang="en-US" sz="1500" b="1" kern="1200" dirty="0">
            <a:latin typeface="Times New Roman" pitchFamily="18" charset="0"/>
            <a:cs typeface="Times New Roman" pitchFamily="18" charset="0"/>
          </a:endParaRPr>
        </a:p>
      </dsp:txBody>
      <dsp:txXfrm>
        <a:off x="3476353" y="172027"/>
        <a:ext cx="1121615" cy="823809"/>
      </dsp:txXfrm>
    </dsp:sp>
    <dsp:sp modelId="{91D72AF0-B9EC-40A4-A184-4C93460D3CC0}">
      <dsp:nvSpPr>
        <dsp:cNvPr id="0" name=""/>
        <dsp:cNvSpPr/>
      </dsp:nvSpPr>
      <dsp:spPr>
        <a:xfrm>
          <a:off x="4924334" y="1766979"/>
          <a:ext cx="1756789" cy="11650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latin typeface="Times New Roman" pitchFamily="18" charset="0"/>
              <a:cs typeface="Times New Roman" pitchFamily="18" charset="0"/>
            </a:rPr>
            <a:t>Chia </a:t>
          </a:r>
          <a:r>
            <a:rPr lang="en-US" sz="1800" b="1" kern="1200" dirty="0" err="1" smtClean="0">
              <a:latin typeface="Times New Roman" pitchFamily="18" charset="0"/>
              <a:cs typeface="Times New Roman" pitchFamily="18" charset="0"/>
            </a:rPr>
            <a:t>sẻ</a:t>
          </a:r>
          <a:endParaRPr lang="en-US" sz="1800" b="1" kern="1200" dirty="0" smtClean="0">
            <a:latin typeface="Times New Roman" pitchFamily="18" charset="0"/>
            <a:cs typeface="Times New Roman" pitchFamily="18" charset="0"/>
          </a:endParaRPr>
        </a:p>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Đồng</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cảm</a:t>
          </a:r>
          <a:endParaRPr lang="en-US" sz="1800" b="1" kern="1200" dirty="0">
            <a:latin typeface="Times New Roman" pitchFamily="18" charset="0"/>
            <a:cs typeface="Times New Roman" pitchFamily="18" charset="0"/>
          </a:endParaRPr>
        </a:p>
      </dsp:txBody>
      <dsp:txXfrm>
        <a:off x="5181610" y="1937595"/>
        <a:ext cx="1242237" cy="823809"/>
      </dsp:txXfrm>
    </dsp:sp>
    <dsp:sp modelId="{AF4FBFA3-6E09-4E70-B313-F9A82C907A29}">
      <dsp:nvSpPr>
        <dsp:cNvPr id="0" name=""/>
        <dsp:cNvSpPr/>
      </dsp:nvSpPr>
      <dsp:spPr>
        <a:xfrm>
          <a:off x="2968923" y="3532547"/>
          <a:ext cx="2136476" cy="11650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Tôn</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trọng</a:t>
          </a:r>
          <a:endParaRPr lang="en-US" sz="1800" b="1" kern="1200" dirty="0" smtClean="0">
            <a:latin typeface="Times New Roman" pitchFamily="18" charset="0"/>
            <a:cs typeface="Times New Roman" pitchFamily="18" charset="0"/>
          </a:endParaRPr>
        </a:p>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Được</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ghi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nhận</a:t>
          </a:r>
          <a:endParaRPr lang="en-US" sz="1800" b="1" kern="1200" dirty="0">
            <a:latin typeface="Times New Roman" pitchFamily="18" charset="0"/>
            <a:cs typeface="Times New Roman" pitchFamily="18" charset="0"/>
          </a:endParaRPr>
        </a:p>
      </dsp:txBody>
      <dsp:txXfrm>
        <a:off x="3281803" y="3703163"/>
        <a:ext cx="1510716" cy="823809"/>
      </dsp:txXfrm>
    </dsp:sp>
    <dsp:sp modelId="{347A6EC9-98FD-4F4A-AAB2-D1CDE057F9FC}">
      <dsp:nvSpPr>
        <dsp:cNvPr id="0" name=""/>
        <dsp:cNvSpPr/>
      </dsp:nvSpPr>
      <dsp:spPr>
        <a:xfrm>
          <a:off x="1396076" y="1766979"/>
          <a:ext cx="1751033" cy="11650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latin typeface="Times New Roman" pitchFamily="18" charset="0"/>
              <a:cs typeface="Times New Roman" pitchFamily="18" charset="0"/>
            </a:rPr>
            <a:t>An </a:t>
          </a:r>
          <a:r>
            <a:rPr lang="en-US" sz="1800" b="1" kern="1200" dirty="0" err="1" smtClean="0">
              <a:latin typeface="Times New Roman" pitchFamily="18" charset="0"/>
              <a:cs typeface="Times New Roman" pitchFamily="18" charset="0"/>
            </a:rPr>
            <a:t>toàn</a:t>
          </a:r>
          <a:endParaRPr lang="en-US" sz="1800" b="1" kern="1200" dirty="0" smtClean="0">
            <a:latin typeface="Times New Roman" pitchFamily="18" charset="0"/>
            <a:cs typeface="Times New Roman" pitchFamily="18" charset="0"/>
          </a:endParaRPr>
        </a:p>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Yêu</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thương</a:t>
          </a:r>
          <a:endParaRPr lang="en-US" sz="1800" b="1" kern="1200" dirty="0">
            <a:latin typeface="Times New Roman" pitchFamily="18" charset="0"/>
            <a:cs typeface="Times New Roman" pitchFamily="18" charset="0"/>
          </a:endParaRPr>
        </a:p>
      </dsp:txBody>
      <dsp:txXfrm>
        <a:off x="1652509" y="1937595"/>
        <a:ext cx="1238167" cy="8238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334DFE-ECAF-411F-87B7-F217FBAD4FAB}">
      <dsp:nvSpPr>
        <dsp:cNvPr id="0" name=""/>
        <dsp:cNvSpPr/>
      </dsp:nvSpPr>
      <dsp:spPr>
        <a:xfrm>
          <a:off x="3279404" y="1546353"/>
          <a:ext cx="1174493" cy="1174493"/>
        </a:xfrm>
        <a:prstGeom prst="ellipse">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latin typeface="Times New Roman" pitchFamily="18" charset="0"/>
              <a:cs typeface="Times New Roman" pitchFamily="18" charset="0"/>
            </a:rPr>
            <a:t>THAY ĐỔI</a:t>
          </a:r>
          <a:endParaRPr lang="en-US" sz="2200" b="1" kern="1200" dirty="0">
            <a:latin typeface="Times New Roman" pitchFamily="18" charset="0"/>
            <a:cs typeface="Times New Roman" pitchFamily="18" charset="0"/>
          </a:endParaRPr>
        </a:p>
      </dsp:txBody>
      <dsp:txXfrm>
        <a:off x="3451405" y="1718354"/>
        <a:ext cx="830491" cy="830491"/>
      </dsp:txXfrm>
    </dsp:sp>
    <dsp:sp modelId="{7B3BB8A6-636C-4EA4-813F-7838DB4AF053}">
      <dsp:nvSpPr>
        <dsp:cNvPr id="0" name=""/>
        <dsp:cNvSpPr/>
      </dsp:nvSpPr>
      <dsp:spPr>
        <a:xfrm rot="16200000">
          <a:off x="3689060" y="1355027"/>
          <a:ext cx="355181" cy="27469"/>
        </a:xfrm>
        <a:custGeom>
          <a:avLst/>
          <a:gdLst/>
          <a:ahLst/>
          <a:cxnLst/>
          <a:rect l="0" t="0" r="0" b="0"/>
          <a:pathLst>
            <a:path>
              <a:moveTo>
                <a:pt x="0" y="13734"/>
              </a:moveTo>
              <a:lnTo>
                <a:pt x="355181"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57771" y="1359882"/>
        <a:ext cx="17759" cy="17759"/>
      </dsp:txXfrm>
    </dsp:sp>
    <dsp:sp modelId="{F7213422-BF9B-4970-863D-5359912352DF}">
      <dsp:nvSpPr>
        <dsp:cNvPr id="0" name=""/>
        <dsp:cNvSpPr/>
      </dsp:nvSpPr>
      <dsp:spPr>
        <a:xfrm>
          <a:off x="2766238" y="16677"/>
          <a:ext cx="2200825" cy="11744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b="1" kern="1200" dirty="0" err="1" smtClean="0">
              <a:latin typeface="Times New Roman" pitchFamily="18" charset="0"/>
              <a:cs typeface="Times New Roman" pitchFamily="18" charset="0"/>
            </a:rPr>
            <a:t>Bình</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tĩnh</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lắng</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nghe</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bằng</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sự</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đồng</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cảm</a:t>
          </a:r>
          <a:endParaRPr lang="en-US" sz="1900" b="1" kern="1200" dirty="0">
            <a:latin typeface="Times New Roman" pitchFamily="18" charset="0"/>
            <a:cs typeface="Times New Roman" pitchFamily="18" charset="0"/>
          </a:endParaRPr>
        </a:p>
      </dsp:txBody>
      <dsp:txXfrm>
        <a:off x="3088541" y="188678"/>
        <a:ext cx="1556219" cy="830491"/>
      </dsp:txXfrm>
    </dsp:sp>
    <dsp:sp modelId="{DF8915F2-C509-45A0-AE6E-38B6AB2C75FD}">
      <dsp:nvSpPr>
        <dsp:cNvPr id="0" name=""/>
        <dsp:cNvSpPr/>
      </dsp:nvSpPr>
      <dsp:spPr>
        <a:xfrm rot="1134">
          <a:off x="4453897" y="2120095"/>
          <a:ext cx="219538" cy="27469"/>
        </a:xfrm>
        <a:custGeom>
          <a:avLst/>
          <a:gdLst/>
          <a:ahLst/>
          <a:cxnLst/>
          <a:rect l="0" t="0" r="0" b="0"/>
          <a:pathLst>
            <a:path>
              <a:moveTo>
                <a:pt x="0" y="13734"/>
              </a:moveTo>
              <a:lnTo>
                <a:pt x="219538"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58178" y="2128341"/>
        <a:ext cx="10976" cy="10976"/>
      </dsp:txXfrm>
    </dsp:sp>
    <dsp:sp modelId="{41E63AFC-CBF1-4C78-AC1E-601F28F24132}">
      <dsp:nvSpPr>
        <dsp:cNvPr id="0" name=""/>
        <dsp:cNvSpPr/>
      </dsp:nvSpPr>
      <dsp:spPr>
        <a:xfrm>
          <a:off x="4673436" y="1386843"/>
          <a:ext cx="1473437" cy="1494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Đặt</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mình</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vào</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vị</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trí</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của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người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khác</a:t>
          </a:r>
          <a:endParaRPr lang="en-US" sz="1800" b="1" kern="1200" dirty="0">
            <a:latin typeface="Times New Roman" pitchFamily="18" charset="0"/>
            <a:cs typeface="Times New Roman" pitchFamily="18" charset="0"/>
          </a:endParaRPr>
        </a:p>
      </dsp:txBody>
      <dsp:txXfrm>
        <a:off x="4889216" y="1605712"/>
        <a:ext cx="1041877" cy="1056793"/>
      </dsp:txXfrm>
    </dsp:sp>
    <dsp:sp modelId="{3EA7A592-C1A5-4BEA-8996-98547DCE9D64}">
      <dsp:nvSpPr>
        <dsp:cNvPr id="0" name=""/>
        <dsp:cNvSpPr/>
      </dsp:nvSpPr>
      <dsp:spPr>
        <a:xfrm rot="5400000">
          <a:off x="3689060" y="2884703"/>
          <a:ext cx="355181" cy="27469"/>
        </a:xfrm>
        <a:custGeom>
          <a:avLst/>
          <a:gdLst/>
          <a:ahLst/>
          <a:cxnLst/>
          <a:rect l="0" t="0" r="0" b="0"/>
          <a:pathLst>
            <a:path>
              <a:moveTo>
                <a:pt x="0" y="13734"/>
              </a:moveTo>
              <a:lnTo>
                <a:pt x="355181"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57771" y="2889558"/>
        <a:ext cx="17759" cy="17759"/>
      </dsp:txXfrm>
    </dsp:sp>
    <dsp:sp modelId="{62144E4B-33EA-498E-B1A8-E1759566D909}">
      <dsp:nvSpPr>
        <dsp:cNvPr id="0" name=""/>
        <dsp:cNvSpPr/>
      </dsp:nvSpPr>
      <dsp:spPr>
        <a:xfrm>
          <a:off x="2846198" y="3076028"/>
          <a:ext cx="2040905" cy="11744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Sẵn</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sàng</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nói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lời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xin</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lỗi</a:t>
          </a:r>
          <a:endParaRPr lang="en-US" sz="1800" b="1" kern="1200" dirty="0">
            <a:latin typeface="Times New Roman" pitchFamily="18" charset="0"/>
            <a:cs typeface="Times New Roman" pitchFamily="18" charset="0"/>
          </a:endParaRPr>
        </a:p>
      </dsp:txBody>
      <dsp:txXfrm>
        <a:off x="3145082" y="3248029"/>
        <a:ext cx="1443137" cy="830491"/>
      </dsp:txXfrm>
    </dsp:sp>
    <dsp:sp modelId="{5D27C0A9-3A7C-4E3D-87B3-15DD19DE7276}">
      <dsp:nvSpPr>
        <dsp:cNvPr id="0" name=""/>
        <dsp:cNvSpPr/>
      </dsp:nvSpPr>
      <dsp:spPr>
        <a:xfrm rot="10800000">
          <a:off x="3110796" y="2119865"/>
          <a:ext cx="168607" cy="27469"/>
        </a:xfrm>
        <a:custGeom>
          <a:avLst/>
          <a:gdLst/>
          <a:ahLst/>
          <a:cxnLst/>
          <a:rect l="0" t="0" r="0" b="0"/>
          <a:pathLst>
            <a:path>
              <a:moveTo>
                <a:pt x="0" y="13734"/>
              </a:moveTo>
              <a:lnTo>
                <a:pt x="168607"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90885" y="2129384"/>
        <a:ext cx="8430" cy="8430"/>
      </dsp:txXfrm>
    </dsp:sp>
    <dsp:sp modelId="{7ADC148D-930D-4B0C-96B7-13E20B8CED93}">
      <dsp:nvSpPr>
        <dsp:cNvPr id="0" name=""/>
        <dsp:cNvSpPr/>
      </dsp:nvSpPr>
      <dsp:spPr>
        <a:xfrm>
          <a:off x="1563154" y="1447801"/>
          <a:ext cx="1547642" cy="137159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Cùng</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nhau</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đưa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ra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giải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pháp</a:t>
          </a:r>
          <a:endParaRPr lang="en-US" sz="1800" b="1" kern="1200" dirty="0">
            <a:latin typeface="Times New Roman" pitchFamily="18" charset="0"/>
            <a:cs typeface="Times New Roman" pitchFamily="18" charset="0"/>
          </a:endParaRPr>
        </a:p>
      </dsp:txBody>
      <dsp:txXfrm>
        <a:off x="1789801" y="1648667"/>
        <a:ext cx="1094348" cy="969865"/>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68227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54548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333695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D08BBEB-E2CF-4416-BB27-A31F47A432D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955976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DBA4EB6-0D7E-4E88-BD16-E78C5C9D751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220098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EF1E7A5-C417-4976-BC49-D521F3EF2E2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701980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BACF73-F8C0-4BD4-A104-27EDC6F781B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8383113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761BCF1-5393-4695-B8E4-14DF2909879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838675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7FC023-60F3-49C3-A7D2-3BEFCBE3A4F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227841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644AAC6-590B-4A6B-A9E9-312E86E25DD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187904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1E0585F-3179-4F11-AEE4-DBFC49CFCF2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81025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656913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6BD7B60-5C1E-4226-A505-528D7F83D1E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8131357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A0E48B-928B-4656-B38C-6438E90E839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491636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AA57CF-C870-4EFB-BC1C-D6CE2BE5D93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95357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EDD13B-FE21-48BD-904C-645A171DAFC7}" type="datetimeFigureOut">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1837007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EDD13B-FE21-48BD-904C-645A171DAFC7}"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095562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EDD13B-FE21-48BD-904C-645A171DAFC7}" type="datetimeFigureOut">
              <a:rPr lang="en-US" smtClean="0"/>
              <a:t>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425584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EDD13B-FE21-48BD-904C-645A171DAFC7}" type="datetimeFigureOut">
              <a:rPr lang="en-US" smtClean="0"/>
              <a:t>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1598109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DD13B-FE21-48BD-904C-645A171DAFC7}" type="datetimeFigureOut">
              <a:rPr lang="en-US" smtClean="0"/>
              <a:t>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180344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DD13B-FE21-48BD-904C-645A171DAFC7}"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41643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DD13B-FE21-48BD-904C-645A171DAFC7}" type="datetimeFigureOut">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331676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DD13B-FE21-48BD-904C-645A171DAFC7}" type="datetimeFigureOut">
              <a:rPr lang="en-US" smtClean="0"/>
              <a:t>11/3/2019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10E5A8-5CDB-4301-B5B3-2A8F5D2A279D}" type="slidenum">
              <a:rPr lang="en-US" smtClean="0"/>
              <a:t>‹#›</a:t>
            </a:fld>
            <a:endParaRPr lang="en-US"/>
          </a:p>
        </p:txBody>
      </p:sp>
    </p:spTree>
    <p:extLst>
      <p:ext uri="{BB962C8B-B14F-4D97-AF65-F5344CB8AC3E}">
        <p14:creationId xmlns:p14="http://schemas.microsoft.com/office/powerpoint/2010/main" val="1903057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pitchFamily="34"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pitchFamily="34"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atin typeface="Arial" charset="0"/>
              </a:defRPr>
            </a:lvl1pPr>
          </a:lstStyle>
          <a:p>
            <a:pPr fontAlgn="base">
              <a:spcBef>
                <a:spcPct val="0"/>
              </a:spcBef>
              <a:spcAft>
                <a:spcPct val="0"/>
              </a:spcAft>
              <a:defRPr/>
            </a:pPr>
            <a:fld id="{ED4AA0C3-8E99-4CCB-8246-C0162B9EE9E6}" type="slidenum">
              <a:rPr lang="en-US" altLang="en-US">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4201382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ownloads\tải xuố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05000"/>
            <a:ext cx="8610600" cy="4800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6200" y="0"/>
            <a:ext cx="4533900" cy="830997"/>
          </a:xfrm>
          <a:prstGeom prst="rect">
            <a:avLst/>
          </a:prstGeom>
          <a:noFill/>
        </p:spPr>
        <p:txBody>
          <a:bodyPr wrap="square" rtlCol="0">
            <a:spAutoFit/>
          </a:bodyPr>
          <a:lstStyle/>
          <a:p>
            <a:pPr algn="ctr"/>
            <a:r>
              <a:rPr lang="en-US" sz="2400" b="1" dirty="0" smtClean="0">
                <a:solidFill>
                  <a:srgbClr val="0000CC"/>
                </a:solidFill>
                <a:latin typeface="Times New Roman" pitchFamily="18" charset="0"/>
                <a:cs typeface="Times New Roman" pitchFamily="18" charset="0"/>
              </a:rPr>
              <a:t>UBND HUYỆN GIA LÂM</a:t>
            </a:r>
          </a:p>
          <a:p>
            <a:pPr algn="ctr"/>
            <a:r>
              <a:rPr lang="en-US" sz="2400" b="1" dirty="0" smtClean="0">
                <a:solidFill>
                  <a:srgbClr val="0000CC"/>
                </a:solidFill>
                <a:latin typeface="Times New Roman" pitchFamily="18" charset="0"/>
                <a:cs typeface="Times New Roman" pitchFamily="18" charset="0"/>
              </a:rPr>
              <a:t>TRƯỜNG THCS KIÊU KỴ</a:t>
            </a:r>
            <a:endParaRPr lang="en-US" sz="2400" b="1" dirty="0">
              <a:solidFill>
                <a:srgbClr val="0000CC"/>
              </a:solidFill>
              <a:latin typeface="Times New Roman" pitchFamily="18" charset="0"/>
              <a:cs typeface="Times New Roman" pitchFamily="18" charset="0"/>
            </a:endParaRPr>
          </a:p>
        </p:txBody>
      </p:sp>
      <p:sp>
        <p:nvSpPr>
          <p:cNvPr id="5" name="Rectangle 4"/>
          <p:cNvSpPr/>
          <p:nvPr/>
        </p:nvSpPr>
        <p:spPr>
          <a:xfrm>
            <a:off x="228600" y="914400"/>
            <a:ext cx="8382000" cy="1200329"/>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3600" b="1" cap="none" spc="0" dirty="0" smtClean="0">
                <a:ln w="50800"/>
                <a:solidFill>
                  <a:srgbClr val="FF0000"/>
                </a:solidFill>
                <a:effectLst/>
                <a:latin typeface="Times New Roman" pitchFamily="18" charset="0"/>
                <a:cs typeface="Times New Roman" pitchFamily="18" charset="0"/>
              </a:rPr>
              <a:t>THAY ĐỔI </a:t>
            </a:r>
          </a:p>
          <a:p>
            <a:pPr algn="ctr"/>
            <a:r>
              <a:rPr lang="en-US" sz="3600" b="1" cap="none" spc="0" dirty="0" smtClean="0">
                <a:ln w="50800"/>
                <a:solidFill>
                  <a:srgbClr val="FF0000"/>
                </a:solidFill>
                <a:effectLst/>
                <a:latin typeface="Times New Roman" pitchFamily="18" charset="0"/>
                <a:cs typeface="Times New Roman" pitchFamily="18" charset="0"/>
              </a:rPr>
              <a:t>VÌ MỘT TRƯỜNG HỌC HẠNH PHÚC</a:t>
            </a:r>
            <a:endParaRPr lang="en-US" sz="3600" b="1" cap="none" spc="0" dirty="0">
              <a:ln w="50800"/>
              <a:solidFill>
                <a:srgbClr val="FF0000"/>
              </a:solidFill>
              <a:effectLst/>
              <a:latin typeface="Times New Roman" pitchFamily="18" charset="0"/>
              <a:cs typeface="Times New Roman" pitchFamily="18" charset="0"/>
            </a:endParaRPr>
          </a:p>
        </p:txBody>
      </p:sp>
      <p:sp>
        <p:nvSpPr>
          <p:cNvPr id="6" name="TextBox 5"/>
          <p:cNvSpPr txBox="1"/>
          <p:nvPr/>
        </p:nvSpPr>
        <p:spPr>
          <a:xfrm>
            <a:off x="4038600" y="6096000"/>
            <a:ext cx="4953000" cy="461665"/>
          </a:xfrm>
          <a:prstGeom prst="rect">
            <a:avLst/>
          </a:prstGeom>
          <a:noFill/>
        </p:spPr>
        <p:txBody>
          <a:bodyPr wrap="square" rtlCol="0">
            <a:spAutoFit/>
          </a:bodyPr>
          <a:lstStyle/>
          <a:p>
            <a:r>
              <a:rPr lang="en-US" sz="2400" b="1" i="1" dirty="0" err="1" smtClean="0">
                <a:latin typeface="Times New Roman" pitchFamily="18" charset="0"/>
                <a:cs typeface="Times New Roman" pitchFamily="18" charset="0"/>
              </a:rPr>
              <a:t>Kiêu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Kỵ</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ngày</a:t>
            </a:r>
            <a:r>
              <a:rPr lang="en-US" sz="2400" b="1" i="1" dirty="0" smtClean="0">
                <a:latin typeface="Times New Roman" pitchFamily="18" charset="0"/>
                <a:cs typeface="Times New Roman" pitchFamily="18" charset="0"/>
              </a:rPr>
              <a:t> 31 </a:t>
            </a:r>
            <a:r>
              <a:rPr lang="en-US" sz="2400" b="1" i="1" dirty="0" err="1" smtClean="0">
                <a:latin typeface="Times New Roman" pitchFamily="18" charset="0"/>
                <a:cs typeface="Times New Roman" pitchFamily="18" charset="0"/>
              </a:rPr>
              <a:t>tháng</a:t>
            </a:r>
            <a:r>
              <a:rPr lang="en-US" sz="2400" b="1" i="1" dirty="0" smtClean="0">
                <a:latin typeface="Times New Roman" pitchFamily="18" charset="0"/>
                <a:cs typeface="Times New Roman" pitchFamily="18" charset="0"/>
              </a:rPr>
              <a:t> 10 </a:t>
            </a:r>
            <a:r>
              <a:rPr lang="en-US" sz="2400" b="1" i="1" dirty="0" err="1" smtClean="0">
                <a:latin typeface="Times New Roman" pitchFamily="18" charset="0"/>
                <a:cs typeface="Times New Roman" pitchFamily="18" charset="0"/>
              </a:rPr>
              <a:t>năm</a:t>
            </a:r>
            <a:r>
              <a:rPr lang="en-US" sz="2400" b="1" i="1" dirty="0" smtClean="0">
                <a:latin typeface="Times New Roman" pitchFamily="18" charset="0"/>
                <a:cs typeface="Times New Roman" pitchFamily="18" charset="0"/>
              </a:rPr>
              <a:t> 2019</a:t>
            </a:r>
            <a:endParaRPr lang="en-US"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val="420915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1000" y="228600"/>
            <a:ext cx="8534400" cy="1828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b="1" dirty="0" err="1" smtClean="0">
                <a:solidFill>
                  <a:srgbClr val="FF0000"/>
                </a:solidFill>
                <a:latin typeface="Times New Roman" pitchFamily="18" charset="0"/>
                <a:cs typeface="Times New Roman" pitchFamily="18" charset="0"/>
              </a:rPr>
              <a:t>Chúng</a:t>
            </a:r>
            <a:r>
              <a:rPr lang="en-US" sz="4000" b="1" dirty="0" smtClean="0">
                <a:solidFill>
                  <a:srgbClr val="FF0000"/>
                </a:solidFill>
                <a:latin typeface="Times New Roman" pitchFamily="18" charset="0"/>
                <a:cs typeface="Times New Roman" pitchFamily="18" charset="0"/>
              </a:rPr>
              <a:t> ta </a:t>
            </a:r>
            <a:r>
              <a:rPr lang="en-US" sz="4000" b="1" dirty="0" err="1" smtClean="0">
                <a:solidFill>
                  <a:srgbClr val="FF0000"/>
                </a:solidFill>
                <a:latin typeface="Times New Roman" pitchFamily="18" charset="0"/>
                <a:cs typeface="Times New Roman" pitchFamily="18" charset="0"/>
              </a:rPr>
              <a:t>cần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phải</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làm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gì</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để</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có</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được</a:t>
            </a:r>
            <a:endParaRPr lang="en-US" sz="4000" b="1" dirty="0" smtClean="0">
              <a:solidFill>
                <a:srgbClr val="FF0000"/>
              </a:solidFill>
              <a:latin typeface="Times New Roman" pitchFamily="18" charset="0"/>
              <a:cs typeface="Times New Roman" pitchFamily="18" charset="0"/>
            </a:endParaRPr>
          </a:p>
          <a:p>
            <a:pPr algn="ct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trường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học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hạnh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phúc</a:t>
            </a:r>
            <a:r>
              <a:rPr lang="en-US" sz="4000" b="1" dirty="0" smtClean="0">
                <a:solidFill>
                  <a:srgbClr val="FF0000"/>
                </a:solidFill>
                <a:latin typeface="Times New Roman" pitchFamily="18" charset="0"/>
                <a:cs typeface="Times New Roman" pitchFamily="18" charset="0"/>
              </a:rPr>
              <a:t>?</a:t>
            </a:r>
            <a:endParaRPr lang="en-US" sz="4000" b="1" dirty="0">
              <a:solidFill>
                <a:srgbClr val="FF0000"/>
              </a:solidFill>
              <a:latin typeface="Times New Roman" pitchFamily="18" charset="0"/>
              <a:cs typeface="Times New Roman" pitchFamily="18" charset="0"/>
            </a:endParaRPr>
          </a:p>
        </p:txBody>
      </p:sp>
      <p:graphicFrame>
        <p:nvGraphicFramePr>
          <p:cNvPr id="5" name="Diagram 4"/>
          <p:cNvGraphicFramePr/>
          <p:nvPr>
            <p:extLst>
              <p:ext uri="{D42A27DB-BD31-4B8C-83A1-F6EECF244321}">
                <p14:modId xmlns:p14="http://schemas.microsoft.com/office/powerpoint/2010/main" val="292195644"/>
              </p:ext>
            </p:extLst>
          </p:nvPr>
        </p:nvGraphicFramePr>
        <p:xfrm>
          <a:off x="914400" y="2209800"/>
          <a:ext cx="76962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8886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04800" y="1143000"/>
            <a:ext cx="1600200" cy="4648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228600" y="1630501"/>
            <a:ext cx="1752600" cy="3170099"/>
          </a:xfrm>
          <a:prstGeom prst="rect">
            <a:avLst/>
          </a:prstGeom>
          <a:noFill/>
        </p:spPr>
        <p:txBody>
          <a:bodyPr wrap="square" rtlCol="0">
            <a:spAutoFit/>
          </a:bodyPr>
          <a:lstStyle/>
          <a:p>
            <a:pPr algn="ctr"/>
            <a:r>
              <a:rPr lang="en-US" sz="4000" b="1" dirty="0" err="1" smtClean="0">
                <a:solidFill>
                  <a:srgbClr val="FF0000"/>
                </a:solidFill>
                <a:latin typeface="Times New Roman" pitchFamily="18" charset="0"/>
                <a:cs typeface="Times New Roman" pitchFamily="18" charset="0"/>
              </a:rPr>
              <a:t>Kỹ</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năng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trong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trường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học</a:t>
            </a:r>
            <a:endParaRPr lang="en-US" sz="4000" b="1" dirty="0">
              <a:solidFill>
                <a:srgbClr val="FF0000"/>
              </a:solidFill>
              <a:latin typeface="Times New Roman" pitchFamily="18" charset="0"/>
              <a:cs typeface="Times New Roman" pitchFamily="18" charset="0"/>
            </a:endParaRPr>
          </a:p>
        </p:txBody>
      </p:sp>
      <p:sp>
        <p:nvSpPr>
          <p:cNvPr id="5" name="Rectangular Callout 4"/>
          <p:cNvSpPr/>
          <p:nvPr/>
        </p:nvSpPr>
        <p:spPr>
          <a:xfrm>
            <a:off x="2667000" y="147310"/>
            <a:ext cx="6248400" cy="685800"/>
          </a:xfrm>
          <a:prstGeom prst="wedgeRectCallout">
            <a:avLst>
              <a:gd name="adj1" fmla="val -64344"/>
              <a:gd name="adj2" fmla="val 102104"/>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6" name="TextBox 5"/>
          <p:cNvSpPr txBox="1"/>
          <p:nvPr/>
        </p:nvSpPr>
        <p:spPr>
          <a:xfrm>
            <a:off x="2667000" y="228600"/>
            <a:ext cx="6248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1.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thân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trong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trường</a:t>
            </a:r>
            <a:endParaRPr lang="en-US" sz="2800" b="1" dirty="0">
              <a:latin typeface="Times New Roman" pitchFamily="18" charset="0"/>
              <a:cs typeface="Times New Roman" pitchFamily="18" charset="0"/>
            </a:endParaRPr>
          </a:p>
        </p:txBody>
      </p:sp>
      <p:sp>
        <p:nvSpPr>
          <p:cNvPr id="7" name="Rectangular Callout 6"/>
          <p:cNvSpPr/>
          <p:nvPr/>
        </p:nvSpPr>
        <p:spPr>
          <a:xfrm>
            <a:off x="2667000" y="1348966"/>
            <a:ext cx="6248400" cy="685800"/>
          </a:xfrm>
          <a:prstGeom prst="wedgeRectCallout">
            <a:avLst>
              <a:gd name="adj1" fmla="val -62128"/>
              <a:gd name="adj2" fmla="val 2421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8" name="TextBox 7"/>
          <p:cNvSpPr txBox="1"/>
          <p:nvPr/>
        </p:nvSpPr>
        <p:spPr>
          <a:xfrm>
            <a:off x="2743200" y="1447800"/>
            <a:ext cx="6248400" cy="523220"/>
          </a:xfrm>
          <a:prstGeom prst="rect">
            <a:avLst/>
          </a:prstGeom>
          <a:noFill/>
        </p:spPr>
        <p:txBody>
          <a:bodyPr wrap="square" rtlCol="0">
            <a:spAutoFit/>
          </a:bodyPr>
          <a:lstStyle/>
          <a:p>
            <a:r>
              <a:rPr lang="en-US" sz="2800" b="1" dirty="0">
                <a:latin typeface="Times New Roman" pitchFamily="18" charset="0"/>
                <a:cs typeface="Times New Roman" pitchFamily="18" charset="0"/>
              </a:rPr>
              <a:t>2</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xác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định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hệ</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hành</a:t>
            </a:r>
            <a:r>
              <a:rPr lang="en-US" sz="2800" b="1" dirty="0" smtClean="0">
                <a:latin typeface="Times New Roman" pitchFamily="18" charset="0"/>
                <a:cs typeface="Times New Roman" pitchFamily="18" charset="0"/>
              </a:rPr>
              <a:t> vi</a:t>
            </a:r>
            <a:endParaRPr lang="en-US" sz="2800" b="1" dirty="0">
              <a:latin typeface="Times New Roman" pitchFamily="18" charset="0"/>
              <a:cs typeface="Times New Roman" pitchFamily="18" charset="0"/>
            </a:endParaRPr>
          </a:p>
        </p:txBody>
      </p:sp>
      <p:sp>
        <p:nvSpPr>
          <p:cNvPr id="9" name="Rectangular Callout 8"/>
          <p:cNvSpPr/>
          <p:nvPr/>
        </p:nvSpPr>
        <p:spPr>
          <a:xfrm>
            <a:off x="2667000" y="2438400"/>
            <a:ext cx="6248400" cy="685800"/>
          </a:xfrm>
          <a:prstGeom prst="wedgeRectCallout">
            <a:avLst>
              <a:gd name="adj1" fmla="val -62272"/>
              <a:gd name="adj2" fmla="val -11428"/>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0" name="TextBox 9"/>
          <p:cNvSpPr txBox="1"/>
          <p:nvPr/>
        </p:nvSpPr>
        <p:spPr>
          <a:xfrm>
            <a:off x="2743200" y="2514600"/>
            <a:ext cx="6248400" cy="523220"/>
          </a:xfrm>
          <a:prstGeom prst="rect">
            <a:avLst/>
          </a:prstGeom>
          <a:noFill/>
        </p:spPr>
        <p:txBody>
          <a:bodyPr wrap="square" rtlCol="0">
            <a:spAutoFit/>
          </a:bodyPr>
          <a:lstStyle/>
          <a:p>
            <a:r>
              <a:rPr lang="en-US" sz="2800" b="1" dirty="0">
                <a:latin typeface="Times New Roman" pitchFamily="18" charset="0"/>
                <a:cs typeface="Times New Roman" pitchFamily="18" charset="0"/>
              </a:rPr>
              <a:t>3</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lựa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chọn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hành</a:t>
            </a:r>
            <a:r>
              <a:rPr lang="en-US" sz="2800" b="1" dirty="0" smtClean="0">
                <a:latin typeface="Times New Roman" pitchFamily="18" charset="0"/>
                <a:cs typeface="Times New Roman" pitchFamily="18" charset="0"/>
              </a:rPr>
              <a:t> vi</a:t>
            </a:r>
            <a:endParaRPr lang="en-US" sz="2800" b="1" dirty="0">
              <a:latin typeface="Times New Roman" pitchFamily="18" charset="0"/>
              <a:cs typeface="Times New Roman" pitchFamily="18" charset="0"/>
            </a:endParaRPr>
          </a:p>
        </p:txBody>
      </p:sp>
      <p:sp>
        <p:nvSpPr>
          <p:cNvPr id="11" name="Rectangular Callout 10"/>
          <p:cNvSpPr/>
          <p:nvPr/>
        </p:nvSpPr>
        <p:spPr>
          <a:xfrm>
            <a:off x="2667000" y="3429000"/>
            <a:ext cx="6248400" cy="685800"/>
          </a:xfrm>
          <a:prstGeom prst="wedgeRectCallout">
            <a:avLst>
              <a:gd name="adj1" fmla="val -61692"/>
              <a:gd name="adj2" fmla="val 2289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TextBox 11"/>
          <p:cNvSpPr txBox="1"/>
          <p:nvPr/>
        </p:nvSpPr>
        <p:spPr>
          <a:xfrm>
            <a:off x="2667000" y="3505200"/>
            <a:ext cx="6248400" cy="523220"/>
          </a:xfrm>
          <a:prstGeom prst="rect">
            <a:avLst/>
          </a:prstGeom>
          <a:noFill/>
        </p:spPr>
        <p:txBody>
          <a:bodyPr wrap="square" rtlCol="0">
            <a:spAutoFit/>
          </a:bodyPr>
          <a:lstStyle/>
          <a:p>
            <a:r>
              <a:rPr lang="en-US" sz="2800" b="1" dirty="0">
                <a:latin typeface="Times New Roman" pitchFamily="18" charset="0"/>
                <a:cs typeface="Times New Roman" pitchFamily="18" charset="0"/>
              </a:rPr>
              <a:t>4</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nhận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cảm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xúc</a:t>
            </a:r>
            <a:endParaRPr lang="en-US" sz="2800" b="1" dirty="0">
              <a:latin typeface="Times New Roman" pitchFamily="18" charset="0"/>
              <a:cs typeface="Times New Roman" pitchFamily="18" charset="0"/>
            </a:endParaRPr>
          </a:p>
        </p:txBody>
      </p:sp>
      <p:sp>
        <p:nvSpPr>
          <p:cNvPr id="13" name="Rectangular Callout 12"/>
          <p:cNvSpPr/>
          <p:nvPr/>
        </p:nvSpPr>
        <p:spPr>
          <a:xfrm>
            <a:off x="2667000" y="4343400"/>
            <a:ext cx="6248400" cy="685800"/>
          </a:xfrm>
          <a:prstGeom prst="wedgeRectCallout">
            <a:avLst>
              <a:gd name="adj1" fmla="val -61982"/>
              <a:gd name="adj2" fmla="val 1761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4" name="TextBox 13"/>
          <p:cNvSpPr txBox="1"/>
          <p:nvPr/>
        </p:nvSpPr>
        <p:spPr>
          <a:xfrm>
            <a:off x="2667000" y="4375087"/>
            <a:ext cx="6248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5.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thư</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giãn</a:t>
            </a:r>
            <a:endParaRPr lang="en-US" sz="2800" b="1" dirty="0">
              <a:latin typeface="Times New Roman" pitchFamily="18" charset="0"/>
              <a:cs typeface="Times New Roman" pitchFamily="18" charset="0"/>
            </a:endParaRPr>
          </a:p>
        </p:txBody>
      </p:sp>
      <p:sp>
        <p:nvSpPr>
          <p:cNvPr id="15" name="Rectangular Callout 14"/>
          <p:cNvSpPr/>
          <p:nvPr/>
        </p:nvSpPr>
        <p:spPr>
          <a:xfrm>
            <a:off x="2658701" y="5334000"/>
            <a:ext cx="6248400" cy="685800"/>
          </a:xfrm>
          <a:prstGeom prst="wedgeRectCallout">
            <a:avLst>
              <a:gd name="adj1" fmla="val -62127"/>
              <a:gd name="adj2" fmla="val -53672"/>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6" name="TextBox 15"/>
          <p:cNvSpPr txBox="1"/>
          <p:nvPr/>
        </p:nvSpPr>
        <p:spPr>
          <a:xfrm>
            <a:off x="2667000" y="5410200"/>
            <a:ext cx="6248400" cy="523220"/>
          </a:xfrm>
          <a:prstGeom prst="rect">
            <a:avLst/>
          </a:prstGeom>
          <a:noFill/>
        </p:spPr>
        <p:txBody>
          <a:bodyPr wrap="square" rtlCol="0">
            <a:spAutoFit/>
          </a:bodyPr>
          <a:lstStyle/>
          <a:p>
            <a:r>
              <a:rPr lang="en-US" sz="2800" b="1" dirty="0">
                <a:latin typeface="Times New Roman" pitchFamily="18" charset="0"/>
                <a:cs typeface="Times New Roman" pitchFamily="18" charset="0"/>
              </a:rPr>
              <a:t>6</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Kỹ</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làm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chủ</a:t>
            </a:r>
            <a:r>
              <a:rPr lang="en-US" sz="2800" b="1" dirty="0" smtClean="0">
                <a:latin typeface="Times New Roman" pitchFamily="18" charset="0"/>
                <a:cs typeface="Times New Roman" pitchFamily="18" charset="0"/>
              </a:rPr>
              <a:t>/</a:t>
            </a:r>
            <a:r>
              <a:rPr lang="en-US" sz="2800" b="1" dirty="0" err="1" smtClean="0">
                <a:latin typeface="Times New Roman" pitchFamily="18" charset="0"/>
                <a:cs typeface="Times New Roman" pitchFamily="18" charset="0"/>
              </a:rPr>
              <a:t>tự</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kiểm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soát</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36510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wipe(down)">
                                      <p:cBhvr>
                                        <p:cTn id="31" dur="500"/>
                                        <p:tgtEl>
                                          <p:spTgt spid="16"/>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down)">
                                      <p:cBhvr>
                                        <p:cTn id="34" dur="500"/>
                                        <p:tgtEl>
                                          <p:spTgt spid="1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down)">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P spid="9" grpId="0" animBg="1"/>
      <p:bldP spid="10" grpId="0"/>
      <p:bldP spid="11" grpId="0" animBg="1"/>
      <p:bldP spid="12" grpId="0"/>
      <p:bldP spid="13" grpId="0" animBg="1"/>
      <p:bldP spid="14" grpId="0"/>
      <p:bldP spid="15" grpId="0" animBg="1"/>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0" y="304800"/>
            <a:ext cx="9144000" cy="5821363"/>
          </a:xfrm>
        </p:spPr>
        <p:txBody>
          <a:bodyPr/>
          <a:lstStyle/>
          <a:p>
            <a:pPr>
              <a:buFontTx/>
              <a:buNone/>
            </a:pPr>
            <a:r>
              <a:rPr lang="en-US" altLang="en-US" b="1" dirty="0" smtClean="0">
                <a:solidFill>
                  <a:srgbClr val="990033"/>
                </a:solidFill>
              </a:rPr>
              <a:t>           </a:t>
            </a:r>
          </a:p>
        </p:txBody>
      </p:sp>
      <p:sp>
        <p:nvSpPr>
          <p:cNvPr id="5123" name="Rectangle 3"/>
          <p:cNvSpPr>
            <a:spLocks noChangeArrowheads="1"/>
          </p:cNvSpPr>
          <p:nvPr/>
        </p:nvSpPr>
        <p:spPr bwMode="auto">
          <a:xfrm>
            <a:off x="2667000" y="228600"/>
            <a:ext cx="4038600" cy="1066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sz="2400" b="1" dirty="0" smtClean="0">
                <a:solidFill>
                  <a:srgbClr val="FF0066"/>
                </a:solidFill>
              </a:rPr>
              <a:t>KN TRONG </a:t>
            </a:r>
          </a:p>
          <a:p>
            <a:pPr algn="ctr" fontAlgn="base">
              <a:spcBef>
                <a:spcPct val="0"/>
              </a:spcBef>
              <a:spcAft>
                <a:spcPct val="0"/>
              </a:spcAft>
            </a:pPr>
            <a:r>
              <a:rPr lang="en-US" altLang="en-US" sz="2400" b="1" dirty="0" smtClean="0">
                <a:solidFill>
                  <a:srgbClr val="FF0066"/>
                </a:solidFill>
              </a:rPr>
              <a:t>TRƯỜNG HỌC </a:t>
            </a:r>
          </a:p>
        </p:txBody>
      </p:sp>
      <p:sp>
        <p:nvSpPr>
          <p:cNvPr id="5124" name="Rectangle 4"/>
          <p:cNvSpPr>
            <a:spLocks noChangeArrowheads="1"/>
          </p:cNvSpPr>
          <p:nvPr/>
        </p:nvSpPr>
        <p:spPr bwMode="auto">
          <a:xfrm>
            <a:off x="914400" y="2133600"/>
            <a:ext cx="2362200" cy="15240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333399"/>
                </a:solidFill>
                <a:sym typeface="Wingdings" pitchFamily="2" charset="2"/>
              </a:rPr>
              <a:t>Nhóm KN </a:t>
            </a:r>
          </a:p>
          <a:p>
            <a:pPr algn="ctr" fontAlgn="base">
              <a:spcBef>
                <a:spcPct val="0"/>
              </a:spcBef>
              <a:spcAft>
                <a:spcPct val="0"/>
              </a:spcAft>
            </a:pPr>
            <a:r>
              <a:rPr lang="en-US" altLang="en-US" b="1" smtClean="0">
                <a:solidFill>
                  <a:srgbClr val="333399"/>
                </a:solidFill>
                <a:sym typeface="Wingdings" pitchFamily="2" charset="2"/>
              </a:rPr>
              <a:t>Hành vi </a:t>
            </a:r>
          </a:p>
          <a:p>
            <a:pPr algn="ctr" fontAlgn="base">
              <a:spcBef>
                <a:spcPct val="0"/>
              </a:spcBef>
              <a:spcAft>
                <a:spcPct val="0"/>
              </a:spcAft>
            </a:pPr>
            <a:endParaRPr lang="en-US" altLang="en-US" b="1" smtClean="0">
              <a:solidFill>
                <a:srgbClr val="333399"/>
              </a:solidFill>
              <a:sym typeface="Wingdings" pitchFamily="2" charset="2"/>
            </a:endParaRPr>
          </a:p>
        </p:txBody>
      </p:sp>
      <p:sp>
        <p:nvSpPr>
          <p:cNvPr id="5125" name="Rectangle 6"/>
          <p:cNvSpPr>
            <a:spLocks noChangeArrowheads="1"/>
          </p:cNvSpPr>
          <p:nvPr/>
        </p:nvSpPr>
        <p:spPr bwMode="auto">
          <a:xfrm>
            <a:off x="5638800" y="2133600"/>
            <a:ext cx="2438400" cy="15240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333399"/>
                </a:solidFill>
              </a:rPr>
              <a:t>Nhóm KN</a:t>
            </a:r>
          </a:p>
          <a:p>
            <a:pPr algn="ctr" fontAlgn="base">
              <a:spcBef>
                <a:spcPct val="0"/>
              </a:spcBef>
              <a:spcAft>
                <a:spcPct val="0"/>
              </a:spcAft>
            </a:pPr>
            <a:r>
              <a:rPr lang="en-US" altLang="en-US" b="1" smtClean="0">
                <a:solidFill>
                  <a:srgbClr val="333399"/>
                </a:solidFill>
              </a:rPr>
              <a:t>Cảm xúc </a:t>
            </a:r>
          </a:p>
        </p:txBody>
      </p:sp>
      <p:sp>
        <p:nvSpPr>
          <p:cNvPr id="5126" name="Rectangle 9"/>
          <p:cNvSpPr>
            <a:spLocks noChangeArrowheads="1"/>
          </p:cNvSpPr>
          <p:nvPr/>
        </p:nvSpPr>
        <p:spPr bwMode="auto">
          <a:xfrm>
            <a:off x="228600" y="4648200"/>
            <a:ext cx="9906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FF0066"/>
                </a:solidFill>
              </a:rPr>
              <a:t>KN</a:t>
            </a:r>
          </a:p>
          <a:p>
            <a:pPr algn="ctr" fontAlgn="base">
              <a:spcBef>
                <a:spcPct val="0"/>
              </a:spcBef>
              <a:spcAft>
                <a:spcPct val="0"/>
              </a:spcAft>
            </a:pPr>
            <a:r>
              <a:rPr lang="en-US" altLang="en-US" b="1" smtClean="0">
                <a:solidFill>
                  <a:srgbClr val="FF0066"/>
                </a:solidFill>
              </a:rPr>
              <a:t>Thân </a:t>
            </a:r>
          </a:p>
          <a:p>
            <a:pPr algn="ctr" fontAlgn="base">
              <a:spcBef>
                <a:spcPct val="0"/>
              </a:spcBef>
              <a:spcAft>
                <a:spcPct val="0"/>
              </a:spcAft>
            </a:pPr>
            <a:r>
              <a:rPr lang="en-US" altLang="en-US" b="1" smtClean="0">
                <a:solidFill>
                  <a:srgbClr val="FF0066"/>
                </a:solidFill>
              </a:rPr>
              <a:t>thiện</a:t>
            </a:r>
          </a:p>
          <a:p>
            <a:pPr algn="ctr" fontAlgn="base">
              <a:spcBef>
                <a:spcPct val="0"/>
              </a:spcBef>
              <a:spcAft>
                <a:spcPct val="0"/>
              </a:spcAft>
            </a:pPr>
            <a:r>
              <a:rPr lang="en-US" altLang="en-US" b="1" smtClean="0">
                <a:solidFill>
                  <a:srgbClr val="FF0066"/>
                </a:solidFill>
              </a:rPr>
              <a:t>Trong </a:t>
            </a:r>
          </a:p>
          <a:p>
            <a:pPr algn="ctr" fontAlgn="base">
              <a:spcBef>
                <a:spcPct val="0"/>
              </a:spcBef>
              <a:spcAft>
                <a:spcPct val="0"/>
              </a:spcAft>
            </a:pPr>
            <a:r>
              <a:rPr lang="en-US" altLang="en-US" b="1" smtClean="0">
                <a:solidFill>
                  <a:srgbClr val="FF0066"/>
                </a:solidFill>
              </a:rPr>
              <a:t>trường</a:t>
            </a:r>
          </a:p>
        </p:txBody>
      </p:sp>
      <p:sp>
        <p:nvSpPr>
          <p:cNvPr id="5127" name="Rectangle 10"/>
          <p:cNvSpPr>
            <a:spLocks noChangeArrowheads="1"/>
          </p:cNvSpPr>
          <p:nvPr/>
        </p:nvSpPr>
        <p:spPr bwMode="auto">
          <a:xfrm>
            <a:off x="8001000" y="4648200"/>
            <a:ext cx="9144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FF6600"/>
                </a:solidFill>
              </a:rPr>
              <a:t>KN</a:t>
            </a:r>
          </a:p>
          <a:p>
            <a:pPr algn="ctr" fontAlgn="base">
              <a:spcBef>
                <a:spcPct val="0"/>
              </a:spcBef>
              <a:spcAft>
                <a:spcPct val="0"/>
              </a:spcAft>
            </a:pPr>
            <a:r>
              <a:rPr lang="en-US" altLang="en-US" b="1" smtClean="0">
                <a:solidFill>
                  <a:srgbClr val="FF6600"/>
                </a:solidFill>
              </a:rPr>
              <a:t>Làm </a:t>
            </a:r>
          </a:p>
          <a:p>
            <a:pPr algn="ctr" fontAlgn="base">
              <a:spcBef>
                <a:spcPct val="0"/>
              </a:spcBef>
              <a:spcAft>
                <a:spcPct val="0"/>
              </a:spcAft>
            </a:pPr>
            <a:r>
              <a:rPr lang="en-US" altLang="en-US" b="1" smtClean="0">
                <a:solidFill>
                  <a:srgbClr val="FF6600"/>
                </a:solidFill>
              </a:rPr>
              <a:t>chủ</a:t>
            </a:r>
          </a:p>
          <a:p>
            <a:pPr algn="ctr" fontAlgn="base">
              <a:spcBef>
                <a:spcPct val="0"/>
              </a:spcBef>
              <a:spcAft>
                <a:spcPct val="0"/>
              </a:spcAft>
            </a:pPr>
            <a:r>
              <a:rPr lang="en-US" altLang="en-US" b="1" smtClean="0">
                <a:solidFill>
                  <a:srgbClr val="FF6600"/>
                </a:solidFill>
              </a:rPr>
              <a:t>Tự kiểm </a:t>
            </a:r>
          </a:p>
          <a:p>
            <a:pPr algn="ctr" fontAlgn="base">
              <a:spcBef>
                <a:spcPct val="0"/>
              </a:spcBef>
              <a:spcAft>
                <a:spcPct val="0"/>
              </a:spcAft>
            </a:pPr>
            <a:r>
              <a:rPr lang="en-US" altLang="en-US" b="1" smtClean="0">
                <a:solidFill>
                  <a:srgbClr val="FF6600"/>
                </a:solidFill>
              </a:rPr>
              <a:t>soát</a:t>
            </a:r>
          </a:p>
        </p:txBody>
      </p:sp>
      <p:sp>
        <p:nvSpPr>
          <p:cNvPr id="5128" name="Rectangle 11"/>
          <p:cNvSpPr>
            <a:spLocks noChangeArrowheads="1"/>
          </p:cNvSpPr>
          <p:nvPr/>
        </p:nvSpPr>
        <p:spPr bwMode="auto">
          <a:xfrm>
            <a:off x="1600200" y="4648200"/>
            <a:ext cx="9906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FF0066"/>
                </a:solidFill>
              </a:rPr>
              <a:t>KN</a:t>
            </a:r>
          </a:p>
          <a:p>
            <a:pPr algn="ctr" fontAlgn="base">
              <a:spcBef>
                <a:spcPct val="0"/>
              </a:spcBef>
              <a:spcAft>
                <a:spcPct val="0"/>
              </a:spcAft>
            </a:pPr>
            <a:r>
              <a:rPr lang="en-US" altLang="en-US" b="1" smtClean="0">
                <a:solidFill>
                  <a:srgbClr val="FF0066"/>
                </a:solidFill>
              </a:rPr>
              <a:t>Xác định</a:t>
            </a:r>
          </a:p>
          <a:p>
            <a:pPr algn="ctr" fontAlgn="base">
              <a:spcBef>
                <a:spcPct val="0"/>
              </a:spcBef>
              <a:spcAft>
                <a:spcPct val="0"/>
              </a:spcAft>
            </a:pPr>
            <a:r>
              <a:rPr lang="en-US" altLang="en-US" b="1" smtClean="0">
                <a:solidFill>
                  <a:srgbClr val="FF0066"/>
                </a:solidFill>
              </a:rPr>
              <a:t>Hệ quả</a:t>
            </a:r>
          </a:p>
          <a:p>
            <a:pPr algn="ctr" fontAlgn="base">
              <a:spcBef>
                <a:spcPct val="0"/>
              </a:spcBef>
              <a:spcAft>
                <a:spcPct val="0"/>
              </a:spcAft>
            </a:pPr>
            <a:r>
              <a:rPr lang="en-US" altLang="en-US" b="1" smtClean="0">
                <a:solidFill>
                  <a:srgbClr val="FF0066"/>
                </a:solidFill>
              </a:rPr>
              <a:t>Hành vi</a:t>
            </a:r>
          </a:p>
        </p:txBody>
      </p:sp>
      <p:sp>
        <p:nvSpPr>
          <p:cNvPr id="5129" name="Rectangle 12"/>
          <p:cNvSpPr>
            <a:spLocks noChangeArrowheads="1"/>
          </p:cNvSpPr>
          <p:nvPr/>
        </p:nvSpPr>
        <p:spPr bwMode="auto">
          <a:xfrm>
            <a:off x="3048000" y="4648200"/>
            <a:ext cx="11430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dirty="0" smtClean="0">
                <a:solidFill>
                  <a:srgbClr val="FF6600"/>
                </a:solidFill>
              </a:rPr>
              <a:t>KN</a:t>
            </a:r>
          </a:p>
          <a:p>
            <a:pPr algn="ctr" fontAlgn="base">
              <a:spcBef>
                <a:spcPct val="0"/>
              </a:spcBef>
              <a:spcAft>
                <a:spcPct val="0"/>
              </a:spcAft>
            </a:pPr>
            <a:r>
              <a:rPr lang="en-US" altLang="en-US" b="1" dirty="0" err="1" smtClean="0">
                <a:solidFill>
                  <a:srgbClr val="FF6600"/>
                </a:solidFill>
              </a:rPr>
              <a:t>Lựa</a:t>
            </a:r>
            <a:r>
              <a:rPr lang="en-US" altLang="en-US" b="1" dirty="0" smtClean="0">
                <a:solidFill>
                  <a:srgbClr val="FF6600"/>
                </a:solidFill>
              </a:rPr>
              <a:t> </a:t>
            </a:r>
            <a:r>
              <a:rPr lang="en-US" altLang="en-US" b="1" dirty="0" err="1" smtClean="0">
                <a:solidFill>
                  <a:srgbClr val="FF6600"/>
                </a:solidFill>
              </a:rPr>
              <a:t>chọn</a:t>
            </a:r>
            <a:endParaRPr lang="en-US" altLang="en-US" b="1" dirty="0" smtClean="0">
              <a:solidFill>
                <a:srgbClr val="FF6600"/>
              </a:solidFill>
            </a:endParaRPr>
          </a:p>
          <a:p>
            <a:pPr algn="ctr" fontAlgn="base">
              <a:spcBef>
                <a:spcPct val="0"/>
              </a:spcBef>
              <a:spcAft>
                <a:spcPct val="0"/>
              </a:spcAft>
            </a:pPr>
            <a:r>
              <a:rPr lang="en-US" altLang="en-US" b="1" dirty="0" err="1" smtClean="0">
                <a:solidFill>
                  <a:srgbClr val="FF6600"/>
                </a:solidFill>
              </a:rPr>
              <a:t>Hành</a:t>
            </a:r>
            <a:r>
              <a:rPr lang="en-US" altLang="en-US" b="1" dirty="0" smtClean="0">
                <a:solidFill>
                  <a:srgbClr val="FF6600"/>
                </a:solidFill>
              </a:rPr>
              <a:t> vi </a:t>
            </a:r>
          </a:p>
        </p:txBody>
      </p:sp>
      <p:sp>
        <p:nvSpPr>
          <p:cNvPr id="5130" name="Rectangle 13"/>
          <p:cNvSpPr>
            <a:spLocks noChangeArrowheads="1"/>
          </p:cNvSpPr>
          <p:nvPr/>
        </p:nvSpPr>
        <p:spPr bwMode="auto">
          <a:xfrm>
            <a:off x="4953000" y="4648200"/>
            <a:ext cx="10668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FF0066"/>
                </a:solidFill>
              </a:rPr>
              <a:t>KN</a:t>
            </a:r>
          </a:p>
          <a:p>
            <a:pPr algn="ctr" fontAlgn="base">
              <a:spcBef>
                <a:spcPct val="0"/>
              </a:spcBef>
              <a:spcAft>
                <a:spcPct val="0"/>
              </a:spcAft>
            </a:pPr>
            <a:r>
              <a:rPr lang="en-US" altLang="en-US" b="1" smtClean="0">
                <a:solidFill>
                  <a:srgbClr val="FF0066"/>
                </a:solidFill>
              </a:rPr>
              <a:t>Nhận </a:t>
            </a:r>
          </a:p>
          <a:p>
            <a:pPr algn="ctr" fontAlgn="base">
              <a:spcBef>
                <a:spcPct val="0"/>
              </a:spcBef>
              <a:spcAft>
                <a:spcPct val="0"/>
              </a:spcAft>
            </a:pPr>
            <a:r>
              <a:rPr lang="en-US" altLang="en-US" b="1" smtClean="0">
                <a:solidFill>
                  <a:srgbClr val="FF0066"/>
                </a:solidFill>
              </a:rPr>
              <a:t>diện</a:t>
            </a:r>
          </a:p>
          <a:p>
            <a:pPr algn="ctr" fontAlgn="base">
              <a:spcBef>
                <a:spcPct val="0"/>
              </a:spcBef>
              <a:spcAft>
                <a:spcPct val="0"/>
              </a:spcAft>
            </a:pPr>
            <a:r>
              <a:rPr lang="en-US" altLang="en-US" b="1" smtClean="0">
                <a:solidFill>
                  <a:srgbClr val="FF0066"/>
                </a:solidFill>
              </a:rPr>
              <a:t>Cảm xúc </a:t>
            </a:r>
          </a:p>
          <a:p>
            <a:pPr algn="ctr" fontAlgn="base">
              <a:spcBef>
                <a:spcPct val="0"/>
              </a:spcBef>
              <a:spcAft>
                <a:spcPct val="0"/>
              </a:spcAft>
            </a:pPr>
            <a:endParaRPr lang="en-US" altLang="en-US" b="1" smtClean="0">
              <a:solidFill>
                <a:srgbClr val="FF0066"/>
              </a:solidFill>
            </a:endParaRPr>
          </a:p>
        </p:txBody>
      </p:sp>
      <p:sp>
        <p:nvSpPr>
          <p:cNvPr id="5131" name="Rectangle 14"/>
          <p:cNvSpPr>
            <a:spLocks noChangeArrowheads="1"/>
          </p:cNvSpPr>
          <p:nvPr/>
        </p:nvSpPr>
        <p:spPr bwMode="auto">
          <a:xfrm>
            <a:off x="6477000" y="4648200"/>
            <a:ext cx="990600" cy="14478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pPr>
            <a:r>
              <a:rPr lang="en-US" altLang="en-US" b="1" smtClean="0">
                <a:solidFill>
                  <a:srgbClr val="FF6600"/>
                </a:solidFill>
              </a:rPr>
              <a:t>KN</a:t>
            </a:r>
          </a:p>
          <a:p>
            <a:pPr algn="ctr" fontAlgn="base">
              <a:spcBef>
                <a:spcPct val="0"/>
              </a:spcBef>
              <a:spcAft>
                <a:spcPct val="0"/>
              </a:spcAft>
            </a:pPr>
            <a:r>
              <a:rPr lang="en-US" altLang="en-US" b="1" smtClean="0">
                <a:solidFill>
                  <a:srgbClr val="FF6600"/>
                </a:solidFill>
              </a:rPr>
              <a:t>Thư</a:t>
            </a:r>
          </a:p>
          <a:p>
            <a:pPr algn="ctr" fontAlgn="base">
              <a:spcBef>
                <a:spcPct val="0"/>
              </a:spcBef>
              <a:spcAft>
                <a:spcPct val="0"/>
              </a:spcAft>
            </a:pPr>
            <a:r>
              <a:rPr lang="en-US" altLang="en-US" b="1" smtClean="0">
                <a:solidFill>
                  <a:srgbClr val="FF6600"/>
                </a:solidFill>
              </a:rPr>
              <a:t>giãn</a:t>
            </a:r>
          </a:p>
        </p:txBody>
      </p:sp>
      <p:sp>
        <p:nvSpPr>
          <p:cNvPr id="5132" name="Line 38"/>
          <p:cNvSpPr>
            <a:spLocks noChangeShapeType="1"/>
          </p:cNvSpPr>
          <p:nvPr/>
        </p:nvSpPr>
        <p:spPr bwMode="auto">
          <a:xfrm flipH="1">
            <a:off x="914400" y="3657600"/>
            <a:ext cx="10668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3" name="Line 39"/>
          <p:cNvSpPr>
            <a:spLocks noChangeShapeType="1"/>
          </p:cNvSpPr>
          <p:nvPr/>
        </p:nvSpPr>
        <p:spPr bwMode="auto">
          <a:xfrm>
            <a:off x="1981200" y="3657600"/>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4" name="Line 40"/>
          <p:cNvSpPr>
            <a:spLocks noChangeShapeType="1"/>
          </p:cNvSpPr>
          <p:nvPr/>
        </p:nvSpPr>
        <p:spPr bwMode="auto">
          <a:xfrm>
            <a:off x="1981200" y="3657600"/>
            <a:ext cx="12192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5" name="Line 41"/>
          <p:cNvSpPr>
            <a:spLocks noChangeShapeType="1"/>
          </p:cNvSpPr>
          <p:nvPr/>
        </p:nvSpPr>
        <p:spPr bwMode="auto">
          <a:xfrm flipH="1">
            <a:off x="5791200" y="3657600"/>
            <a:ext cx="11430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6" name="Line 42"/>
          <p:cNvSpPr>
            <a:spLocks noChangeShapeType="1"/>
          </p:cNvSpPr>
          <p:nvPr/>
        </p:nvSpPr>
        <p:spPr bwMode="auto">
          <a:xfrm>
            <a:off x="6934200" y="3657600"/>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7" name="Line 43"/>
          <p:cNvSpPr>
            <a:spLocks noChangeShapeType="1"/>
          </p:cNvSpPr>
          <p:nvPr/>
        </p:nvSpPr>
        <p:spPr bwMode="auto">
          <a:xfrm>
            <a:off x="6934200" y="3657600"/>
            <a:ext cx="12954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8" name="Line 44"/>
          <p:cNvSpPr>
            <a:spLocks noChangeShapeType="1"/>
          </p:cNvSpPr>
          <p:nvPr/>
        </p:nvSpPr>
        <p:spPr bwMode="auto">
          <a:xfrm flipH="1">
            <a:off x="2667000" y="1295400"/>
            <a:ext cx="18288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
        <p:nvSpPr>
          <p:cNvPr id="5139" name="Line 45"/>
          <p:cNvSpPr>
            <a:spLocks noChangeShapeType="1"/>
          </p:cNvSpPr>
          <p:nvPr/>
        </p:nvSpPr>
        <p:spPr bwMode="auto">
          <a:xfrm>
            <a:off x="4495800" y="1295400"/>
            <a:ext cx="17526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b="1" smtClean="0">
              <a:solidFill>
                <a:srgbClr val="000000"/>
              </a:solidFill>
            </a:endParaRPr>
          </a:p>
        </p:txBody>
      </p:sp>
    </p:spTree>
    <p:extLst>
      <p:ext uri="{BB962C8B-B14F-4D97-AF65-F5344CB8AC3E}">
        <p14:creationId xmlns:p14="http://schemas.microsoft.com/office/powerpoint/2010/main" val="4141944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3" name="TextBox 2"/>
          <p:cNvSpPr txBox="1"/>
          <p:nvPr/>
        </p:nvSpPr>
        <p:spPr>
          <a:xfrm>
            <a:off x="3352800" y="228600"/>
            <a:ext cx="34290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1.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thân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thiện</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457200" y="1066800"/>
            <a:ext cx="8382000" cy="4524315"/>
          </a:xfrm>
          <a:prstGeom prst="rect">
            <a:avLst/>
          </a:prstGeom>
          <a:noFill/>
        </p:spPr>
        <p:txBody>
          <a:bodyPr wrap="square" rtlCol="0">
            <a:spAutoFit/>
          </a:bodyPr>
          <a:lstStyle/>
          <a:p>
            <a:pPr algn="just"/>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hai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loại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tương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bè</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thể</a:t>
            </a:r>
            <a:r>
              <a:rPr lang="en-US" sz="2400" b="1" dirty="0" smtClean="0">
                <a:latin typeface="Times New Roman" pitchFamily="18" charset="0"/>
                <a:cs typeface="Times New Roman" pitchFamily="18" charset="0"/>
              </a:rPr>
              <a:t> chia </a:t>
            </a:r>
            <a:r>
              <a:rPr lang="en-US" sz="2400" b="1" dirty="0" err="1" smtClean="0">
                <a:latin typeface="Times New Roman" pitchFamily="18" charset="0"/>
                <a:cs typeface="Times New Roman" pitchFamily="18" charset="0"/>
              </a:rPr>
              <a:t>thành</a:t>
            </a:r>
            <a:r>
              <a:rPr lang="en-US" sz="2400" b="1" dirty="0" smtClean="0">
                <a:latin typeface="Times New Roman" pitchFamily="18" charset="0"/>
                <a:cs typeface="Times New Roman" pitchFamily="18" charset="0"/>
              </a:rPr>
              <a:t> 2 </a:t>
            </a:r>
            <a:r>
              <a:rPr lang="en-US" sz="2400" b="1" dirty="0" err="1" smtClean="0">
                <a:latin typeface="Times New Roman" pitchFamily="18" charset="0"/>
                <a:cs typeface="Times New Roman" pitchFamily="18" charset="0"/>
              </a:rPr>
              <a:t>loại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không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endParaRPr lang="en-US" sz="2400" b="1" dirty="0" smtClean="0">
              <a:latin typeface="Times New Roman" pitchFamily="18" charset="0"/>
              <a:cs typeface="Times New Roman" pitchFamily="18" charset="0"/>
            </a:endParaRPr>
          </a:p>
          <a:p>
            <a:pPr marL="342900" indent="-342900" algn="just">
              <a:buFontTx/>
              <a:buChar char="-"/>
            </a:pP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những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làm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cảm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được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quan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tâm</a:t>
            </a:r>
            <a:r>
              <a:rPr lang="en-US" sz="2400" b="1" dirty="0" smtClean="0">
                <a:latin typeface="Times New Roman" pitchFamily="18" charset="0"/>
                <a:cs typeface="Times New Roman" pitchFamily="18" charset="0"/>
              </a:rPr>
              <a:t>, chia </a:t>
            </a:r>
            <a:r>
              <a:rPr lang="en-US" sz="2400" b="1" dirty="0" err="1" smtClean="0">
                <a:latin typeface="Times New Roman" pitchFamily="18" charset="0"/>
                <a:cs typeface="Times New Roman" pitchFamily="18" charset="0"/>
              </a:rPr>
              <a:t>sẻ</a:t>
            </a:r>
            <a:r>
              <a:rPr lang="en-US" sz="2400" b="1" dirty="0" smtClean="0">
                <a:latin typeface="Times New Roman" pitchFamily="18" charset="0"/>
                <a:cs typeface="Times New Roman" pitchFamily="18" charset="0"/>
              </a:rPr>
              <a:t>, an </a:t>
            </a:r>
            <a:r>
              <a:rPr lang="en-US" sz="2400" b="1" dirty="0" err="1" smtClean="0">
                <a:latin typeface="Times New Roman" pitchFamily="18" charset="0"/>
                <a:cs typeface="Times New Roman" pitchFamily="18" charset="0"/>
              </a:rPr>
              <a:t>toàn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thành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mang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lại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vui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vẻ</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thích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thú</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tôn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trọng</a:t>
            </a:r>
            <a:endParaRPr lang="en-US" sz="2400" b="1" dirty="0" smtClean="0">
              <a:latin typeface="Times New Roman" pitchFamily="18" charset="0"/>
              <a:cs typeface="Times New Roman" pitchFamily="18" charset="0"/>
            </a:endParaRPr>
          </a:p>
          <a:p>
            <a:pPr marL="342900" indent="-342900" algn="just">
              <a:buFontTx/>
              <a:buChar char="-"/>
            </a:pP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không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những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động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làm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cảm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thấy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bị</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tổn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thương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mất</a:t>
            </a:r>
            <a:r>
              <a:rPr lang="en-US" sz="2400" b="1" dirty="0" smtClean="0">
                <a:latin typeface="Times New Roman" pitchFamily="18" charset="0"/>
                <a:cs typeface="Times New Roman" pitchFamily="18" charset="0"/>
              </a:rPr>
              <a:t> an </a:t>
            </a:r>
            <a:r>
              <a:rPr lang="en-US" sz="2400" b="1" dirty="0" err="1" smtClean="0">
                <a:latin typeface="Times New Roman" pitchFamily="18" charset="0"/>
                <a:cs typeface="Times New Roman" pitchFamily="18" charset="0"/>
              </a:rPr>
              <a:t>toàn</a:t>
            </a:r>
            <a:r>
              <a:rPr lang="en-US" sz="2400" b="1" dirty="0" smtClean="0">
                <a:latin typeface="Times New Roman" pitchFamily="18" charset="0"/>
                <a:cs typeface="Times New Roman" pitchFamily="18" charset="0"/>
              </a:rPr>
              <a:t>, lo </a:t>
            </a:r>
            <a:r>
              <a:rPr lang="en-US" sz="2400" b="1" dirty="0" err="1" smtClean="0">
                <a:latin typeface="Times New Roman" pitchFamily="18" charset="0"/>
                <a:cs typeface="Times New Roman" pitchFamily="18" charset="0"/>
              </a:rPr>
              <a:t>lắng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hoảng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sợ</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không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muốn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làm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chúng</a:t>
            </a:r>
            <a:r>
              <a:rPr lang="en-US" sz="2400" b="1" dirty="0" smtClean="0">
                <a:latin typeface="Times New Roman" pitchFamily="18" charset="0"/>
                <a:cs typeface="Times New Roman" pitchFamily="18" charset="0"/>
              </a:rPr>
              <a:t> ta.</a:t>
            </a:r>
          </a:p>
          <a:p>
            <a:pPr marL="342900" indent="-342900" algn="just">
              <a:buFontTx/>
              <a:buChar char="-"/>
            </a:pPr>
            <a:r>
              <a:rPr lang="en-US" sz="2400" b="1" dirty="0" err="1" smtClean="0">
                <a:latin typeface="Times New Roman" pitchFamily="18" charset="0"/>
                <a:cs typeface="Times New Roman" pitchFamily="18" charset="0"/>
              </a:rPr>
              <a:t>Nhận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được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không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ý </a:t>
            </a:r>
            <a:r>
              <a:rPr lang="en-US" sz="2400" b="1" dirty="0" err="1" smtClean="0">
                <a:latin typeface="Times New Roman" pitchFamily="18" charset="0"/>
                <a:cs typeface="Times New Roman" pitchFamily="18" charset="0"/>
              </a:rPr>
              <a:t>nghĩa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quan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trọng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vì</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giúp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chúng</a:t>
            </a:r>
            <a:r>
              <a:rPr lang="en-US" sz="2400" b="1" dirty="0" smtClean="0">
                <a:latin typeface="Times New Roman" pitchFamily="18" charset="0"/>
                <a:cs typeface="Times New Roman" pitchFamily="18" charset="0"/>
              </a:rPr>
              <a:t> ta </a:t>
            </a:r>
            <a:r>
              <a:rPr lang="en-US" sz="2400" b="1" dirty="0" err="1" smtClean="0">
                <a:latin typeface="Times New Roman" pitchFamily="18" charset="0"/>
                <a:cs typeface="Times New Roman" pitchFamily="18" charset="0"/>
              </a:rPr>
              <a:t>xác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định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được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những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chuẩn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mực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bản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do </a:t>
            </a:r>
            <a:r>
              <a:rPr lang="en-US" sz="2400" b="1" dirty="0" err="1" smtClean="0">
                <a:latin typeface="Times New Roman" pitchFamily="18" charset="0"/>
                <a:cs typeface="Times New Roman" pitchFamily="18" charset="0"/>
              </a:rPr>
              <a:t>đó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dễ</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dàng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đạt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được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điều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r>
              <a:rPr lang="en-US" sz="2400" b="1" dirty="0" smtClean="0">
                <a:latin typeface="Times New Roman" pitchFamily="18" charset="0"/>
                <a:cs typeface="Times New Roman" pitchFamily="18" charset="0"/>
              </a:rPr>
              <a:t> vi </a:t>
            </a:r>
            <a:r>
              <a:rPr lang="en-US" sz="2400" b="1" dirty="0" err="1" smtClean="0">
                <a:latin typeface="Times New Roman" pitchFamily="18" charset="0"/>
                <a:cs typeface="Times New Roman" pitchFamily="18" charset="0"/>
              </a:rPr>
              <a:t>mình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mong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muốn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hơn</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31514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2209800" y="224135"/>
            <a:ext cx="5486400"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2</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xác</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định</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hệ</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quả</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hành</a:t>
            </a:r>
            <a:r>
              <a:rPr lang="en-US" sz="2400" b="1" dirty="0" smtClean="0">
                <a:solidFill>
                  <a:srgbClr val="FF0000"/>
                </a:solidFill>
                <a:latin typeface="Times New Roman" pitchFamily="18" charset="0"/>
                <a:cs typeface="Times New Roman" pitchFamily="18" charset="0"/>
              </a:rPr>
              <a:t> vi</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228600" y="914400"/>
            <a:ext cx="8686800" cy="5509200"/>
          </a:xfrm>
          <a:prstGeom prst="rect">
            <a:avLst/>
          </a:prstGeom>
          <a:noFill/>
        </p:spPr>
        <p:txBody>
          <a:bodyPr wrap="square" rtlCol="0">
            <a:spAutoFit/>
          </a:bodyPr>
          <a:lstStyle/>
          <a:p>
            <a:pPr algn="just"/>
            <a:r>
              <a:rPr lang="en-US" sz="2200" b="1" dirty="0" err="1" smtClean="0">
                <a:solidFill>
                  <a:prstClr val="black"/>
                </a:solidFill>
                <a:latin typeface="Times New Roman" pitchFamily="18" charset="0"/>
                <a:cs typeface="Times New Roman" pitchFamily="18" charset="0"/>
              </a:rPr>
              <a:t>Mỗi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một</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động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của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ta </a:t>
            </a:r>
            <a:r>
              <a:rPr lang="en-US" sz="2200" b="1" dirty="0" err="1" smtClean="0">
                <a:solidFill>
                  <a:prstClr val="black"/>
                </a:solidFill>
                <a:latin typeface="Times New Roman" pitchFamily="18" charset="0"/>
                <a:cs typeface="Times New Roman" pitchFamily="18" charset="0"/>
              </a:rPr>
              <a:t>đều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điều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xảy</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ra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sau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gọi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endParaRPr lang="en-US" sz="2200" b="1" dirty="0" smtClean="0">
              <a:solidFill>
                <a:prstClr val="black"/>
              </a:solidFill>
              <a:latin typeface="Times New Roman" pitchFamily="18" charset="0"/>
              <a:cs typeface="Times New Roman" pitchFamily="18" charset="0"/>
            </a:endParaRPr>
          </a:p>
          <a:p>
            <a:pPr algn="just"/>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cung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cấp</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cho</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thông</a:t>
            </a:r>
            <a:r>
              <a:rPr lang="en-US" sz="2200" b="1" dirty="0" smtClean="0">
                <a:solidFill>
                  <a:prstClr val="black"/>
                </a:solidFill>
                <a:latin typeface="Times New Roman" pitchFamily="18" charset="0"/>
                <a:cs typeface="Times New Roman" pitchFamily="18" charset="0"/>
              </a:rPr>
              <a:t> tin </a:t>
            </a:r>
            <a:r>
              <a:rPr lang="en-US" sz="2200" b="1" dirty="0" err="1" smtClean="0">
                <a:solidFill>
                  <a:prstClr val="black"/>
                </a:solidFill>
                <a:latin typeface="Times New Roman" pitchFamily="18" charset="0"/>
                <a:cs typeface="Times New Roman" pitchFamily="18" charset="0"/>
              </a:rPr>
              <a:t>về</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vi </a:t>
            </a:r>
            <a:r>
              <a:rPr lang="en-US" sz="2200" b="1" dirty="0" err="1" smtClean="0">
                <a:solidFill>
                  <a:prstClr val="black"/>
                </a:solidFill>
                <a:latin typeface="Times New Roman" pitchFamily="18" charset="0"/>
                <a:cs typeface="Times New Roman" pitchFamily="18" charset="0"/>
              </a:rPr>
              <a:t>của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ta</a:t>
            </a:r>
          </a:p>
          <a:p>
            <a:pPr algn="just"/>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tích</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và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tiêu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tích</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điều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ta </a:t>
            </a:r>
            <a:r>
              <a:rPr lang="en-US" sz="2200" b="1" dirty="0" err="1" smtClean="0">
                <a:solidFill>
                  <a:prstClr val="black"/>
                </a:solidFill>
                <a:latin typeface="Times New Roman" pitchFamily="18" charset="0"/>
                <a:cs typeface="Times New Roman" pitchFamily="18" charset="0"/>
              </a:rPr>
              <a:t>muốn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điều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lợi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cho</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ta</a:t>
            </a:r>
          </a:p>
          <a:p>
            <a:pPr algn="just"/>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lâu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dài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và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trước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mắt</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lâu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dài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xảy</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ra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nếu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vi </a:t>
            </a:r>
            <a:r>
              <a:rPr lang="en-US" sz="2200" b="1" dirty="0" err="1" smtClean="0">
                <a:solidFill>
                  <a:prstClr val="black"/>
                </a:solidFill>
                <a:latin typeface="Times New Roman" pitchFamily="18" charset="0"/>
                <a:cs typeface="Times New Roman" pitchFamily="18" charset="0"/>
              </a:rPr>
              <a:t>đó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lặp</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lại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nhiều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lần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ngắn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hạn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trực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tiếp</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của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vi </a:t>
            </a:r>
            <a:r>
              <a:rPr lang="en-US" sz="2200" b="1" dirty="0" err="1" smtClean="0">
                <a:solidFill>
                  <a:prstClr val="black"/>
                </a:solidFill>
                <a:latin typeface="Times New Roman" pitchFamily="18" charset="0"/>
                <a:cs typeface="Times New Roman" pitchFamily="18" charset="0"/>
              </a:rPr>
              <a:t>đó</a:t>
            </a:r>
            <a:endParaRPr lang="en-US" sz="2200" b="1" dirty="0" smtClean="0">
              <a:solidFill>
                <a:prstClr val="black"/>
              </a:solidFill>
              <a:latin typeface="Times New Roman" pitchFamily="18" charset="0"/>
              <a:cs typeface="Times New Roman" pitchFamily="18" charset="0"/>
            </a:endParaRPr>
          </a:p>
          <a:p>
            <a:pPr algn="just"/>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tự</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nhiên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và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logic: HQ </a:t>
            </a:r>
            <a:r>
              <a:rPr lang="en-US" sz="2200" b="1" dirty="0" err="1" smtClean="0">
                <a:solidFill>
                  <a:prstClr val="black"/>
                </a:solidFill>
                <a:latin typeface="Times New Roman" pitchFamily="18" charset="0"/>
                <a:cs typeface="Times New Roman" pitchFamily="18" charset="0"/>
              </a:rPr>
              <a:t>tự</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nhiên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điều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tích</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cực</a:t>
            </a:r>
            <a:r>
              <a:rPr lang="en-US" sz="2200" b="1" dirty="0" smtClean="0">
                <a:solidFill>
                  <a:prstClr val="black"/>
                </a:solidFill>
                <a:latin typeface="Times New Roman" pitchFamily="18" charset="0"/>
                <a:cs typeface="Times New Roman" pitchFamily="18" charset="0"/>
              </a:rPr>
              <a:t> hay </a:t>
            </a:r>
            <a:r>
              <a:rPr lang="en-US" sz="2200" b="1" dirty="0" err="1" smtClean="0">
                <a:solidFill>
                  <a:prstClr val="black"/>
                </a:solidFill>
                <a:latin typeface="Times New Roman" pitchFamily="18" charset="0"/>
                <a:cs typeface="Times New Roman" pitchFamily="18" charset="0"/>
              </a:rPr>
              <a:t>tiêu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xảy</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ra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một</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cách</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trực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tiếp</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tự</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nhiên</a:t>
            </a:r>
            <a:r>
              <a:rPr lang="en-US" sz="2200" b="1" dirty="0" smtClean="0">
                <a:solidFill>
                  <a:prstClr val="black"/>
                </a:solidFill>
                <a:latin typeface="Times New Roman" pitchFamily="18" charset="0"/>
                <a:cs typeface="Times New Roman" pitchFamily="18" charset="0"/>
              </a:rPr>
              <a:t> do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vi </a:t>
            </a:r>
            <a:r>
              <a:rPr lang="en-US" sz="2200" b="1" dirty="0" err="1" smtClean="0">
                <a:solidFill>
                  <a:prstClr val="black"/>
                </a:solidFill>
                <a:latin typeface="Times New Roman" pitchFamily="18" charset="0"/>
                <a:cs typeface="Times New Roman" pitchFamily="18" charset="0"/>
              </a:rPr>
              <a:t>đó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logic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của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người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khác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đặt</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ra</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sau</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khi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hành</a:t>
            </a:r>
            <a:r>
              <a:rPr lang="en-US" sz="2200" b="1" dirty="0" smtClean="0">
                <a:solidFill>
                  <a:prstClr val="black"/>
                </a:solidFill>
                <a:latin typeface="Times New Roman" pitchFamily="18" charset="0"/>
                <a:cs typeface="Times New Roman" pitchFamily="18" charset="0"/>
              </a:rPr>
              <a:t> vi </a:t>
            </a:r>
            <a:r>
              <a:rPr lang="en-US" sz="2200" b="1" dirty="0" err="1" smtClean="0">
                <a:solidFill>
                  <a:prstClr val="black"/>
                </a:solidFill>
                <a:latin typeface="Times New Roman" pitchFamily="18" charset="0"/>
                <a:cs typeface="Times New Roman" pitchFamily="18" charset="0"/>
              </a:rPr>
              <a:t>đó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được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thực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hiện</a:t>
            </a:r>
            <a:endParaRPr lang="en-US" sz="2200" b="1" dirty="0" smtClean="0">
              <a:solidFill>
                <a:prstClr val="black"/>
              </a:solidFill>
              <a:latin typeface="Times New Roman" pitchFamily="18" charset="0"/>
              <a:cs typeface="Times New Roman" pitchFamily="18" charset="0"/>
            </a:endParaRPr>
          </a:p>
          <a:p>
            <a:pPr algn="just"/>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Hệ</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quả</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không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chỉ</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những</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việc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sự</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kiện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đồ</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vật</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mà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chúng</a:t>
            </a:r>
            <a:r>
              <a:rPr lang="en-US" sz="2200" b="1" dirty="0" smtClean="0">
                <a:solidFill>
                  <a:prstClr val="black"/>
                </a:solidFill>
                <a:latin typeface="Times New Roman" pitchFamily="18" charset="0"/>
                <a:cs typeface="Times New Roman" pitchFamily="18" charset="0"/>
              </a:rPr>
              <a:t> ta </a:t>
            </a:r>
            <a:r>
              <a:rPr lang="en-US" sz="2200" b="1" dirty="0" err="1" smtClean="0">
                <a:solidFill>
                  <a:prstClr val="black"/>
                </a:solidFill>
                <a:latin typeface="Times New Roman" pitchFamily="18" charset="0"/>
                <a:cs typeface="Times New Roman" pitchFamily="18" charset="0"/>
              </a:rPr>
              <a:t>có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thể</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thấy</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từ</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bên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ngoài</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mà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còn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có</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thể</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là</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cảm</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xúc</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sự</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cảm</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nhận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từ</a:t>
            </a:r>
            <a:r>
              <a:rPr lang="en-US" sz="2200" b="1" dirty="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bên</a:t>
            </a:r>
            <a:r>
              <a:rPr lang="en-US" sz="2200" b="1" dirty="0" smtClean="0">
                <a:solidFill>
                  <a:prstClr val="black"/>
                </a:solidFill>
                <a:latin typeface="Times New Roman" pitchFamily="18" charset="0"/>
                <a:cs typeface="Times New Roman" pitchFamily="18" charset="0"/>
              </a:rPr>
              <a:t> </a:t>
            </a:r>
            <a:r>
              <a:rPr lang="en-US" sz="2200" b="1" dirty="0" err="1" smtClean="0">
                <a:solidFill>
                  <a:prstClr val="black"/>
                </a:solidFill>
                <a:latin typeface="Times New Roman" pitchFamily="18" charset="0"/>
                <a:cs typeface="Times New Roman" pitchFamily="18" charset="0"/>
              </a:rPr>
              <a:t>trong</a:t>
            </a:r>
            <a:endParaRPr lang="en-US" sz="2200" b="1" dirty="0" smtClean="0">
              <a:solidFill>
                <a:prstClr val="black"/>
              </a:solidFill>
              <a:latin typeface="Times New Roman" pitchFamily="18" charset="0"/>
              <a:cs typeface="Times New Roman" pitchFamily="18" charset="0"/>
            </a:endParaRPr>
          </a:p>
          <a:p>
            <a:pPr algn="just"/>
            <a:r>
              <a:rPr lang="en-US" sz="2200" b="1" dirty="0" smtClean="0">
                <a:solidFill>
                  <a:srgbClr val="FF0000"/>
                </a:solidFill>
                <a:latin typeface="Times New Roman" pitchFamily="18" charset="0"/>
                <a:cs typeface="Times New Roman" pitchFamily="18" charset="0"/>
              </a:rPr>
              <a:t>=&gt; </a:t>
            </a:r>
            <a:r>
              <a:rPr lang="en-US" sz="2200" b="1" dirty="0" err="1" smtClean="0">
                <a:solidFill>
                  <a:srgbClr val="FF0000"/>
                </a:solidFill>
                <a:latin typeface="Times New Roman" pitchFamily="18" charset="0"/>
                <a:cs typeface="Times New Roman" pitchFamily="18" charset="0"/>
              </a:rPr>
              <a:t>Nhận</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biết</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về</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hệ</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quả</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là</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cơ</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sở</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giúp</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chúng</a:t>
            </a:r>
            <a:r>
              <a:rPr lang="en-US" sz="2200" b="1" dirty="0" smtClean="0">
                <a:solidFill>
                  <a:srgbClr val="FF0000"/>
                </a:solidFill>
                <a:latin typeface="Times New Roman" pitchFamily="18" charset="0"/>
                <a:cs typeface="Times New Roman" pitchFamily="18" charset="0"/>
              </a:rPr>
              <a:t> ta </a:t>
            </a:r>
            <a:r>
              <a:rPr lang="en-US" sz="2200" b="1" dirty="0" err="1" smtClean="0">
                <a:solidFill>
                  <a:srgbClr val="FF0000"/>
                </a:solidFill>
                <a:latin typeface="Times New Roman" pitchFamily="18" charset="0"/>
                <a:cs typeface="Times New Roman" pitchFamily="18" charset="0"/>
              </a:rPr>
              <a:t>có</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thể</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phát</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triển</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khả</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năng</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ra</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quyết</a:t>
            </a:r>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định</a:t>
            </a:r>
            <a:endParaRPr lang="en-US" sz="2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569248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2133600" y="228600"/>
            <a:ext cx="46482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3.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lựa</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chọn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hành</a:t>
            </a:r>
            <a:r>
              <a:rPr lang="en-US" sz="2400" b="1" dirty="0" smtClean="0">
                <a:solidFill>
                  <a:srgbClr val="FF0000"/>
                </a:solidFill>
                <a:latin typeface="Times New Roman" pitchFamily="18" charset="0"/>
                <a:cs typeface="Times New Roman" pitchFamily="18" charset="0"/>
              </a:rPr>
              <a:t> vi</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457200" y="1066800"/>
            <a:ext cx="8382000" cy="5189113"/>
          </a:xfrm>
          <a:prstGeom prst="rect">
            <a:avLst/>
          </a:prstGeom>
          <a:noFill/>
        </p:spPr>
        <p:txBody>
          <a:bodyPr wrap="square" rtlCol="0">
            <a:spAutoFit/>
          </a:bodyPr>
          <a:lstStyle/>
          <a:p>
            <a:pPr marL="609600" lvl="0" indent="-609600" algn="just" eaLnBrk="0" fontAlgn="base" hangingPunct="0">
              <a:spcBef>
                <a:spcPct val="20000"/>
              </a:spcBef>
              <a:spcAft>
                <a:spcPct val="0"/>
              </a:spcAft>
            </a:pPr>
            <a:r>
              <a:rPr lang="en-US" altLang="en-US" sz="2400" b="1" kern="0" dirty="0">
                <a:latin typeface="Arial"/>
              </a:rPr>
              <a:t>-   </a:t>
            </a:r>
            <a:r>
              <a:rPr lang="en-US" altLang="en-US" sz="2400" b="1" kern="0" dirty="0" err="1">
                <a:latin typeface="Arial"/>
              </a:rPr>
              <a:t>Mỗi</a:t>
            </a:r>
            <a:r>
              <a:rPr lang="en-US" altLang="en-US" sz="2400" b="1" kern="0" dirty="0">
                <a:latin typeface="Arial"/>
              </a:rPr>
              <a:t> </a:t>
            </a:r>
            <a:r>
              <a:rPr lang="en-US" altLang="en-US" sz="2400" b="1" kern="0" dirty="0" err="1">
                <a:latin typeface="Arial"/>
              </a:rPr>
              <a:t>người</a:t>
            </a:r>
            <a:r>
              <a:rPr lang="en-US" altLang="en-US" sz="2400" b="1" kern="0" dirty="0">
                <a:latin typeface="Arial"/>
              </a:rPr>
              <a:t> </a:t>
            </a:r>
            <a:r>
              <a:rPr lang="en-US" altLang="en-US" sz="2400" b="1" kern="0" dirty="0" err="1">
                <a:latin typeface="Arial"/>
              </a:rPr>
              <a:t>trong</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đều</a:t>
            </a:r>
            <a:r>
              <a:rPr lang="en-US" altLang="en-US" sz="2400" b="1" kern="0" dirty="0">
                <a:latin typeface="Arial"/>
              </a:rPr>
              <a:t> </a:t>
            </a:r>
            <a:r>
              <a:rPr lang="en-US" altLang="en-US" sz="2400" b="1" kern="0" dirty="0" err="1">
                <a:latin typeface="Arial"/>
              </a:rPr>
              <a:t>có</a:t>
            </a:r>
            <a:r>
              <a:rPr lang="en-US" altLang="en-US" sz="2400" b="1" kern="0" dirty="0">
                <a:latin typeface="Arial"/>
              </a:rPr>
              <a:t> </a:t>
            </a:r>
            <a:r>
              <a:rPr lang="en-US" altLang="en-US" sz="2400" b="1" kern="0" dirty="0" err="1">
                <a:latin typeface="Arial"/>
              </a:rPr>
              <a:t>khả</a:t>
            </a:r>
            <a:r>
              <a:rPr lang="en-US" altLang="en-US" sz="2400" b="1" kern="0" dirty="0">
                <a:latin typeface="Arial"/>
              </a:rPr>
              <a:t> </a:t>
            </a:r>
            <a:r>
              <a:rPr lang="en-US" altLang="en-US" sz="2400" b="1" kern="0" dirty="0" err="1">
                <a:latin typeface="Arial"/>
              </a:rPr>
              <a:t>năng</a:t>
            </a:r>
            <a:r>
              <a:rPr lang="en-US" altLang="en-US" sz="2400" b="1" kern="0" dirty="0">
                <a:latin typeface="Arial"/>
              </a:rPr>
              <a:t> </a:t>
            </a:r>
            <a:r>
              <a:rPr lang="en-US" altLang="en-US" sz="2400" b="1" kern="0" dirty="0" err="1">
                <a:latin typeface="Arial"/>
              </a:rPr>
              <a:t>kiểm</a:t>
            </a:r>
            <a:r>
              <a:rPr lang="en-US" altLang="en-US" sz="2400" b="1" kern="0" dirty="0">
                <a:latin typeface="Arial"/>
              </a:rPr>
              <a:t> </a:t>
            </a:r>
            <a:r>
              <a:rPr lang="en-US" altLang="en-US" sz="2400" b="1" kern="0" dirty="0" err="1" smtClean="0">
                <a:latin typeface="Arial"/>
              </a:rPr>
              <a:t>soát</a:t>
            </a:r>
            <a:r>
              <a:rPr lang="en-US" altLang="en-US" sz="2400" b="1" kern="0" dirty="0">
                <a:latin typeface="Arial"/>
              </a:rPr>
              <a:t> </a:t>
            </a:r>
            <a:r>
              <a:rPr lang="en-US" altLang="en-US" sz="2400" b="1" kern="0" dirty="0" err="1" smtClean="0">
                <a:latin typeface="Arial"/>
              </a:rPr>
              <a:t>hành</a:t>
            </a:r>
            <a:r>
              <a:rPr lang="en-US" altLang="en-US" sz="2400" b="1" kern="0" dirty="0" smtClean="0">
                <a:latin typeface="Arial"/>
              </a:rPr>
              <a:t> </a:t>
            </a:r>
            <a:r>
              <a:rPr lang="en-US" altLang="en-US" sz="2400" b="1" kern="0" dirty="0" err="1">
                <a:latin typeface="Arial"/>
              </a:rPr>
              <a:t>động</a:t>
            </a:r>
            <a:r>
              <a:rPr lang="en-US" altLang="en-US" sz="2400" b="1" kern="0" dirty="0">
                <a:latin typeface="Arial"/>
              </a:rPr>
              <a:t> </a:t>
            </a:r>
            <a:r>
              <a:rPr lang="en-US" altLang="en-US" sz="2400" b="1" kern="0" dirty="0" err="1">
                <a:latin typeface="Arial"/>
              </a:rPr>
              <a:t>Tuy</a:t>
            </a:r>
            <a:r>
              <a:rPr lang="en-US" altLang="en-US" sz="2400" b="1" kern="0" dirty="0">
                <a:latin typeface="Arial"/>
              </a:rPr>
              <a:t> </a:t>
            </a:r>
            <a:r>
              <a:rPr lang="en-US" altLang="en-US" sz="2400" b="1" kern="0" dirty="0" err="1">
                <a:latin typeface="Arial"/>
              </a:rPr>
              <a:t>nhiên</a:t>
            </a:r>
            <a:r>
              <a:rPr lang="en-US" altLang="en-US" sz="2400" b="1" kern="0" dirty="0">
                <a:latin typeface="Arial"/>
              </a:rPr>
              <a:t> </a:t>
            </a:r>
            <a:r>
              <a:rPr lang="en-US" altLang="en-US" sz="2400" b="1" kern="0" dirty="0" err="1">
                <a:latin typeface="Arial"/>
              </a:rPr>
              <a:t>nếu</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không</a:t>
            </a:r>
            <a:r>
              <a:rPr lang="en-US" altLang="en-US" sz="2400" b="1" kern="0" dirty="0">
                <a:latin typeface="Arial"/>
              </a:rPr>
              <a:t> </a:t>
            </a:r>
            <a:r>
              <a:rPr lang="en-US" altLang="en-US" sz="2400" b="1" kern="0" dirty="0" err="1">
                <a:latin typeface="Arial"/>
              </a:rPr>
              <a:t>nghĩ</a:t>
            </a:r>
            <a:r>
              <a:rPr lang="en-US" altLang="en-US" sz="2400" b="1" kern="0" dirty="0">
                <a:latin typeface="Arial"/>
              </a:rPr>
              <a:t> </a:t>
            </a:r>
            <a:r>
              <a:rPr lang="en-US" altLang="en-US" sz="2400" b="1" kern="0" dirty="0" err="1">
                <a:latin typeface="Arial"/>
              </a:rPr>
              <a:t>về</a:t>
            </a:r>
            <a:r>
              <a:rPr lang="en-US" altLang="en-US" sz="2400" b="1" kern="0" dirty="0">
                <a:latin typeface="Arial"/>
              </a:rPr>
              <a:t> </a:t>
            </a:r>
            <a:r>
              <a:rPr lang="en-US" altLang="en-US" sz="2400" b="1" kern="0" dirty="0" err="1">
                <a:latin typeface="Arial"/>
              </a:rPr>
              <a:t>lựa</a:t>
            </a:r>
            <a:r>
              <a:rPr lang="en-US" altLang="en-US" sz="2400" b="1" kern="0" dirty="0">
                <a:latin typeface="Arial"/>
              </a:rPr>
              <a:t> </a:t>
            </a:r>
            <a:r>
              <a:rPr lang="en-US" altLang="en-US" sz="2400" b="1" kern="0" dirty="0" err="1">
                <a:latin typeface="Arial"/>
              </a:rPr>
              <a:t>chọn</a:t>
            </a:r>
            <a:r>
              <a:rPr lang="en-US" altLang="en-US" sz="2400" b="1" kern="0" dirty="0">
                <a:latin typeface="Arial"/>
              </a:rPr>
              <a:t> </a:t>
            </a:r>
            <a:r>
              <a:rPr lang="en-US" altLang="en-US" sz="2400" b="1" kern="0" dirty="0" err="1">
                <a:latin typeface="Arial"/>
              </a:rPr>
              <a:t>mà</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đang</a:t>
            </a:r>
            <a:r>
              <a:rPr lang="en-US" altLang="en-US" sz="2400" b="1" kern="0" dirty="0">
                <a:latin typeface="Arial"/>
              </a:rPr>
              <a:t> </a:t>
            </a:r>
            <a:r>
              <a:rPr lang="en-US" altLang="en-US" sz="2400" b="1" kern="0" dirty="0" err="1">
                <a:latin typeface="Arial"/>
              </a:rPr>
              <a:t>làm</a:t>
            </a:r>
            <a:r>
              <a:rPr lang="en-US" altLang="en-US" sz="2400" b="1" kern="0" dirty="0">
                <a:latin typeface="Arial"/>
              </a:rPr>
              <a:t>, </a:t>
            </a:r>
            <a:r>
              <a:rPr lang="en-US" altLang="en-US" sz="2400" b="1" kern="0" dirty="0" err="1">
                <a:latin typeface="Arial"/>
              </a:rPr>
              <a:t>thì</a:t>
            </a:r>
            <a:r>
              <a:rPr lang="en-US" altLang="en-US" sz="2400" b="1" kern="0" dirty="0">
                <a:latin typeface="Arial"/>
              </a:rPr>
              <a:t> </a:t>
            </a:r>
            <a:r>
              <a:rPr lang="en-US" altLang="en-US" sz="2400" b="1" kern="0" dirty="0" err="1">
                <a:latin typeface="Arial"/>
              </a:rPr>
              <a:t>có</a:t>
            </a:r>
            <a:r>
              <a:rPr lang="en-US" altLang="en-US" sz="2400" b="1" kern="0" dirty="0">
                <a:latin typeface="Arial"/>
              </a:rPr>
              <a:t> </a:t>
            </a:r>
            <a:r>
              <a:rPr lang="en-US" altLang="en-US" sz="2400" b="1" kern="0" dirty="0" err="1">
                <a:latin typeface="Arial"/>
              </a:rPr>
              <a:t>nghĩa</a:t>
            </a:r>
            <a:r>
              <a:rPr lang="en-US" altLang="en-US" sz="2400" b="1" kern="0" dirty="0">
                <a:latin typeface="Arial"/>
              </a:rPr>
              <a:t> </a:t>
            </a:r>
            <a:r>
              <a:rPr lang="en-US" altLang="en-US" sz="2400" b="1" kern="0" dirty="0" err="1">
                <a:latin typeface="Arial"/>
              </a:rPr>
              <a:t>là</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đang</a:t>
            </a:r>
            <a:r>
              <a:rPr lang="en-US" altLang="en-US" sz="2400" b="1" kern="0" dirty="0">
                <a:latin typeface="Arial"/>
              </a:rPr>
              <a:t> </a:t>
            </a:r>
            <a:r>
              <a:rPr lang="en-US" altLang="en-US" sz="2400" b="1" kern="0" dirty="0" err="1">
                <a:latin typeface="Arial"/>
              </a:rPr>
              <a:t>từ</a:t>
            </a:r>
            <a:r>
              <a:rPr lang="en-US" altLang="en-US" sz="2400" b="1" kern="0" dirty="0">
                <a:latin typeface="Arial"/>
              </a:rPr>
              <a:t> </a:t>
            </a:r>
            <a:r>
              <a:rPr lang="en-US" altLang="en-US" sz="2400" b="1" kern="0" dirty="0" err="1">
                <a:latin typeface="Arial"/>
              </a:rPr>
              <a:t>bỏ</a:t>
            </a:r>
            <a:r>
              <a:rPr lang="en-US" altLang="en-US" sz="2400" b="1" kern="0" dirty="0">
                <a:latin typeface="Arial"/>
              </a:rPr>
              <a:t> </a:t>
            </a:r>
            <a:r>
              <a:rPr lang="en-US" altLang="en-US" sz="2400" b="1" kern="0" dirty="0" err="1">
                <a:latin typeface="Arial"/>
              </a:rPr>
              <a:t>quyền</a:t>
            </a:r>
            <a:r>
              <a:rPr lang="en-US" altLang="en-US" sz="2400" b="1" kern="0" dirty="0">
                <a:latin typeface="Arial"/>
              </a:rPr>
              <a:t> </a:t>
            </a:r>
            <a:r>
              <a:rPr lang="en-US" altLang="en-US" sz="2400" b="1" kern="0" dirty="0" err="1">
                <a:latin typeface="Arial"/>
              </a:rPr>
              <a:t>kiểm</a:t>
            </a:r>
            <a:r>
              <a:rPr lang="en-US" altLang="en-US" sz="2400" b="1" kern="0" dirty="0">
                <a:latin typeface="Arial"/>
              </a:rPr>
              <a:t> </a:t>
            </a:r>
            <a:r>
              <a:rPr lang="en-US" altLang="en-US" sz="2400" b="1" kern="0" dirty="0" err="1">
                <a:latin typeface="Arial"/>
              </a:rPr>
              <a:t>soát</a:t>
            </a:r>
            <a:r>
              <a:rPr lang="en-US" altLang="en-US" sz="2400" b="1" kern="0" dirty="0">
                <a:latin typeface="Arial"/>
              </a:rPr>
              <a:t> </a:t>
            </a:r>
            <a:r>
              <a:rPr lang="en-US" altLang="en-US" sz="2400" b="1" kern="0" dirty="0" err="1">
                <a:latin typeface="Arial"/>
              </a:rPr>
              <a:t>lựa</a:t>
            </a:r>
            <a:r>
              <a:rPr lang="en-US" altLang="en-US" sz="2400" b="1" kern="0" dirty="0">
                <a:latin typeface="Arial"/>
              </a:rPr>
              <a:t> </a:t>
            </a:r>
            <a:r>
              <a:rPr lang="en-US" altLang="en-US" sz="2400" b="1" kern="0" dirty="0" err="1">
                <a:latin typeface="Arial"/>
              </a:rPr>
              <a:t>chọn</a:t>
            </a:r>
            <a:r>
              <a:rPr lang="en-US" altLang="en-US" sz="2400" b="1" kern="0" dirty="0">
                <a:latin typeface="Arial"/>
              </a:rPr>
              <a:t> </a:t>
            </a:r>
            <a:r>
              <a:rPr lang="en-US" altLang="en-US" sz="2400" b="1" kern="0" dirty="0" err="1">
                <a:latin typeface="Arial"/>
              </a:rPr>
              <a:t>của</a:t>
            </a:r>
            <a:r>
              <a:rPr lang="en-US" altLang="en-US" sz="2400" b="1" kern="0" dirty="0">
                <a:latin typeface="Arial"/>
              </a:rPr>
              <a:t> </a:t>
            </a:r>
            <a:r>
              <a:rPr lang="en-US" altLang="en-US" sz="2400" b="1" kern="0" dirty="0" err="1">
                <a:latin typeface="Arial"/>
              </a:rPr>
              <a:t>mình</a:t>
            </a:r>
            <a:r>
              <a:rPr lang="en-US" altLang="en-US" sz="2400" b="1" kern="0" dirty="0">
                <a:latin typeface="Arial"/>
              </a:rPr>
              <a:t>. </a:t>
            </a:r>
          </a:p>
          <a:p>
            <a:pPr marL="609600" lvl="0" indent="-609600" eaLnBrk="0" fontAlgn="base" hangingPunct="0">
              <a:spcBef>
                <a:spcPct val="20000"/>
              </a:spcBef>
              <a:spcAft>
                <a:spcPct val="0"/>
              </a:spcAft>
            </a:pPr>
            <a:r>
              <a:rPr lang="en-US" altLang="en-US" sz="2400" b="1" kern="0" dirty="0" smtClean="0">
                <a:latin typeface="Arial"/>
              </a:rPr>
              <a:t>- </a:t>
            </a:r>
            <a:r>
              <a:rPr lang="en-US" altLang="en-US" sz="2400" b="1" kern="0" dirty="0" err="1" smtClean="0">
                <a:latin typeface="Arial"/>
              </a:rPr>
              <a:t>Kỹ</a:t>
            </a:r>
            <a:r>
              <a:rPr lang="en-US" altLang="en-US" sz="2400" b="1" kern="0" dirty="0" smtClean="0">
                <a:latin typeface="Arial"/>
              </a:rPr>
              <a:t> </a:t>
            </a:r>
            <a:r>
              <a:rPr lang="en-US" altLang="en-US" sz="2400" b="1" kern="0" dirty="0" err="1">
                <a:latin typeface="Arial"/>
              </a:rPr>
              <a:t>năng</a:t>
            </a:r>
            <a:r>
              <a:rPr lang="en-US" altLang="en-US" sz="2400" b="1" kern="0" dirty="0">
                <a:latin typeface="Arial"/>
              </a:rPr>
              <a:t> </a:t>
            </a:r>
            <a:r>
              <a:rPr lang="en-US" altLang="en-US" sz="2400" b="1" kern="0" dirty="0" err="1">
                <a:latin typeface="Arial"/>
              </a:rPr>
              <a:t>lựa</a:t>
            </a:r>
            <a:r>
              <a:rPr lang="en-US" altLang="en-US" sz="2400" b="1" kern="0" dirty="0">
                <a:latin typeface="Arial"/>
              </a:rPr>
              <a:t> </a:t>
            </a:r>
            <a:r>
              <a:rPr lang="en-US" altLang="en-US" sz="2400" b="1" kern="0" dirty="0" err="1">
                <a:latin typeface="Arial"/>
              </a:rPr>
              <a:t>chọn</a:t>
            </a:r>
            <a:r>
              <a:rPr lang="en-US" altLang="en-US" sz="2400" b="1" kern="0" dirty="0">
                <a:latin typeface="Arial"/>
              </a:rPr>
              <a:t> </a:t>
            </a:r>
            <a:r>
              <a:rPr lang="en-US" altLang="en-US" sz="2400" b="1" kern="0" dirty="0" err="1">
                <a:latin typeface="Arial"/>
              </a:rPr>
              <a:t>giúp</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giải</a:t>
            </a:r>
            <a:r>
              <a:rPr lang="en-US" altLang="en-US" sz="2400" b="1" kern="0" dirty="0">
                <a:latin typeface="Arial"/>
              </a:rPr>
              <a:t> </a:t>
            </a:r>
            <a:r>
              <a:rPr lang="en-US" altLang="en-US" sz="2400" b="1" kern="0" dirty="0" err="1">
                <a:latin typeface="Arial"/>
              </a:rPr>
              <a:t>quyết</a:t>
            </a:r>
            <a:r>
              <a:rPr lang="en-US" altLang="en-US" sz="2400" b="1" kern="0" dirty="0">
                <a:latin typeface="Arial"/>
              </a:rPr>
              <a:t> </a:t>
            </a:r>
            <a:r>
              <a:rPr lang="en-US" altLang="en-US" sz="2400" b="1" kern="0" dirty="0" err="1">
                <a:latin typeface="Arial"/>
              </a:rPr>
              <a:t>vấn</a:t>
            </a:r>
            <a:r>
              <a:rPr lang="en-US" altLang="en-US" sz="2400" b="1" kern="0" dirty="0">
                <a:latin typeface="Arial"/>
              </a:rPr>
              <a:t> </a:t>
            </a:r>
            <a:r>
              <a:rPr lang="en-US" altLang="en-US" sz="2400" b="1" kern="0" dirty="0" err="1">
                <a:latin typeface="Arial"/>
              </a:rPr>
              <a:t>đề</a:t>
            </a:r>
            <a:r>
              <a:rPr lang="en-US" altLang="en-US" sz="2400" b="1" kern="0" dirty="0">
                <a:latin typeface="Arial"/>
              </a:rPr>
              <a:t> </a:t>
            </a:r>
            <a:r>
              <a:rPr lang="en-US" altLang="en-US" sz="2400" b="1" kern="0" dirty="0" err="1">
                <a:latin typeface="Arial"/>
              </a:rPr>
              <a:t>tốt</a:t>
            </a:r>
            <a:r>
              <a:rPr lang="en-US" altLang="en-US" sz="2400" b="1" kern="0" dirty="0">
                <a:latin typeface="Arial"/>
              </a:rPr>
              <a:t> </a:t>
            </a:r>
            <a:r>
              <a:rPr lang="en-US" altLang="en-US" sz="2400" b="1" kern="0" dirty="0" err="1">
                <a:latin typeface="Arial"/>
              </a:rPr>
              <a:t>hơn</a:t>
            </a:r>
            <a:r>
              <a:rPr lang="en-US" altLang="en-US" sz="2400" b="1" kern="0" dirty="0">
                <a:latin typeface="Arial"/>
              </a:rPr>
              <a:t>.</a:t>
            </a:r>
          </a:p>
          <a:p>
            <a:pPr marL="609600" lvl="0" indent="-609600" eaLnBrk="0" fontAlgn="base" hangingPunct="0">
              <a:spcBef>
                <a:spcPct val="20000"/>
              </a:spcBef>
              <a:spcAft>
                <a:spcPct val="0"/>
              </a:spcAft>
            </a:pPr>
            <a:r>
              <a:rPr lang="en-US" altLang="en-US" sz="2400" b="1" kern="0" dirty="0" smtClean="0">
                <a:latin typeface="Arial"/>
              </a:rPr>
              <a:t>- </a:t>
            </a:r>
            <a:r>
              <a:rPr lang="en-US" altLang="en-US" sz="2400" b="1" kern="0" dirty="0" err="1" smtClean="0">
                <a:latin typeface="Arial"/>
              </a:rPr>
              <a:t>Giúp</a:t>
            </a:r>
            <a:r>
              <a:rPr lang="en-US" altLang="en-US" sz="2400" b="1" kern="0" dirty="0" smtClean="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cảm</a:t>
            </a:r>
            <a:r>
              <a:rPr lang="en-US" altLang="en-US" sz="2400" b="1" kern="0" dirty="0">
                <a:latin typeface="Arial"/>
              </a:rPr>
              <a:t> </a:t>
            </a:r>
            <a:r>
              <a:rPr lang="en-US" altLang="en-US" sz="2400" b="1" kern="0" dirty="0" err="1">
                <a:latin typeface="Arial"/>
              </a:rPr>
              <a:t>thấy</a:t>
            </a:r>
            <a:r>
              <a:rPr lang="en-US" altLang="en-US" sz="2400" b="1" kern="0" dirty="0">
                <a:latin typeface="Arial"/>
              </a:rPr>
              <a:t> </a:t>
            </a:r>
            <a:r>
              <a:rPr lang="en-US" altLang="en-US" sz="2400" b="1" kern="0" dirty="0" err="1">
                <a:latin typeface="Arial"/>
              </a:rPr>
              <a:t>kiểm</a:t>
            </a:r>
            <a:r>
              <a:rPr lang="en-US" altLang="en-US" sz="2400" b="1" kern="0" dirty="0">
                <a:latin typeface="Arial"/>
              </a:rPr>
              <a:t> </a:t>
            </a:r>
            <a:r>
              <a:rPr lang="en-US" altLang="en-US" sz="2400" b="1" kern="0" dirty="0" err="1">
                <a:latin typeface="Arial"/>
              </a:rPr>
              <a:t>soát</a:t>
            </a:r>
            <a:r>
              <a:rPr lang="en-US" altLang="en-US" sz="2400" b="1" kern="0" dirty="0">
                <a:latin typeface="Arial"/>
              </a:rPr>
              <a:t> </a:t>
            </a:r>
            <a:r>
              <a:rPr lang="en-US" altLang="en-US" sz="2400" b="1" kern="0" dirty="0" err="1">
                <a:latin typeface="Arial"/>
              </a:rPr>
              <a:t>cuộc</a:t>
            </a:r>
            <a:r>
              <a:rPr lang="en-US" altLang="en-US" sz="2400" b="1" kern="0" dirty="0">
                <a:latin typeface="Arial"/>
              </a:rPr>
              <a:t> </a:t>
            </a:r>
            <a:r>
              <a:rPr lang="en-US" altLang="en-US" sz="2400" b="1" kern="0" dirty="0" err="1">
                <a:latin typeface="Arial"/>
              </a:rPr>
              <a:t>sống</a:t>
            </a:r>
            <a:r>
              <a:rPr lang="en-US" altLang="en-US" sz="2400" b="1" kern="0" dirty="0">
                <a:latin typeface="Arial"/>
              </a:rPr>
              <a:t> </a:t>
            </a:r>
            <a:r>
              <a:rPr lang="en-US" altLang="en-US" sz="2400" b="1" kern="0" dirty="0" err="1">
                <a:latin typeface="Arial"/>
              </a:rPr>
              <a:t>của</a:t>
            </a:r>
            <a:r>
              <a:rPr lang="en-US" altLang="en-US" sz="2400" b="1" kern="0" dirty="0">
                <a:latin typeface="Arial"/>
              </a:rPr>
              <a:t> </a:t>
            </a:r>
            <a:r>
              <a:rPr lang="en-US" altLang="en-US" sz="2400" b="1" kern="0" dirty="0" err="1">
                <a:latin typeface="Arial"/>
              </a:rPr>
              <a:t>mình</a:t>
            </a:r>
            <a:r>
              <a:rPr lang="en-US" altLang="en-US" sz="2400" b="1" kern="0" dirty="0">
                <a:latin typeface="Arial"/>
              </a:rPr>
              <a:t> </a:t>
            </a:r>
            <a:r>
              <a:rPr lang="en-US" altLang="en-US" sz="2400" b="1" kern="0" dirty="0" err="1">
                <a:latin typeface="Arial"/>
              </a:rPr>
              <a:t>tốt</a:t>
            </a:r>
            <a:r>
              <a:rPr lang="en-US" altLang="en-US" sz="2400" b="1" kern="0" dirty="0">
                <a:latin typeface="Arial"/>
              </a:rPr>
              <a:t> </a:t>
            </a:r>
            <a:r>
              <a:rPr lang="en-US" altLang="en-US" sz="2400" b="1" kern="0" dirty="0" err="1">
                <a:latin typeface="Arial"/>
              </a:rPr>
              <a:t>hơn</a:t>
            </a:r>
            <a:r>
              <a:rPr lang="en-US" altLang="en-US" sz="2400" b="1" kern="0" dirty="0">
                <a:latin typeface="Arial"/>
              </a:rPr>
              <a:t>. </a:t>
            </a:r>
          </a:p>
          <a:p>
            <a:pPr marL="609600" lvl="0" indent="-609600" eaLnBrk="0" fontAlgn="base" hangingPunct="0">
              <a:spcBef>
                <a:spcPct val="20000"/>
              </a:spcBef>
              <a:spcAft>
                <a:spcPct val="0"/>
              </a:spcAft>
            </a:pPr>
            <a:r>
              <a:rPr lang="en-US" altLang="en-US" sz="2400" b="1" kern="0" dirty="0" smtClean="0">
                <a:latin typeface="Arial"/>
              </a:rPr>
              <a:t>- </a:t>
            </a:r>
            <a:r>
              <a:rPr lang="en-US" altLang="en-US" sz="2400" b="1" kern="0" dirty="0" err="1" smtClean="0">
                <a:latin typeface="Arial"/>
              </a:rPr>
              <a:t>Giúp</a:t>
            </a:r>
            <a:r>
              <a:rPr lang="en-US" altLang="en-US" sz="2400" b="1" kern="0" dirty="0" smtClean="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cảm</a:t>
            </a:r>
            <a:r>
              <a:rPr lang="en-US" altLang="en-US" sz="2400" b="1" kern="0" dirty="0">
                <a:latin typeface="Arial"/>
              </a:rPr>
              <a:t> </a:t>
            </a:r>
            <a:r>
              <a:rPr lang="en-US" altLang="en-US" sz="2400" b="1" kern="0" dirty="0" err="1">
                <a:latin typeface="Arial"/>
              </a:rPr>
              <a:t>thấy</a:t>
            </a:r>
            <a:r>
              <a:rPr lang="en-US" altLang="en-US" sz="2400" b="1" kern="0" dirty="0">
                <a:latin typeface="Arial"/>
              </a:rPr>
              <a:t> </a:t>
            </a:r>
            <a:r>
              <a:rPr lang="en-US" altLang="en-US" sz="2400" b="1" kern="0" dirty="0" err="1">
                <a:latin typeface="Arial"/>
              </a:rPr>
              <a:t>tốt</a:t>
            </a:r>
            <a:r>
              <a:rPr lang="en-US" altLang="en-US" sz="2400" b="1" kern="0" dirty="0">
                <a:latin typeface="Arial"/>
              </a:rPr>
              <a:t> </a:t>
            </a:r>
            <a:r>
              <a:rPr lang="en-US" altLang="en-US" sz="2400" b="1" kern="0" dirty="0" err="1">
                <a:latin typeface="Arial"/>
              </a:rPr>
              <a:t>hơn</a:t>
            </a:r>
            <a:r>
              <a:rPr lang="en-US" altLang="en-US" sz="2400" b="1" kern="0" dirty="0">
                <a:latin typeface="Arial"/>
              </a:rPr>
              <a:t> </a:t>
            </a:r>
            <a:r>
              <a:rPr lang="en-US" altLang="en-US" sz="2400" b="1" kern="0" dirty="0" err="1">
                <a:latin typeface="Arial"/>
              </a:rPr>
              <a:t>về</a:t>
            </a:r>
            <a:r>
              <a:rPr lang="en-US" altLang="en-US" sz="2400" b="1" kern="0" dirty="0">
                <a:latin typeface="Arial"/>
              </a:rPr>
              <a:t> </a:t>
            </a:r>
            <a:r>
              <a:rPr lang="en-US" altLang="en-US" sz="2400" b="1" kern="0" dirty="0" err="1">
                <a:latin typeface="Arial"/>
              </a:rPr>
              <a:t>bản</a:t>
            </a:r>
            <a:r>
              <a:rPr lang="en-US" altLang="en-US" sz="2400" b="1" kern="0" dirty="0">
                <a:latin typeface="Arial"/>
              </a:rPr>
              <a:t> </a:t>
            </a:r>
            <a:r>
              <a:rPr lang="en-US" altLang="en-US" sz="2400" b="1" kern="0" dirty="0" err="1">
                <a:latin typeface="Arial"/>
              </a:rPr>
              <a:t>thân</a:t>
            </a:r>
            <a:r>
              <a:rPr lang="en-US" altLang="en-US" sz="2400" b="1" kern="0" dirty="0">
                <a:latin typeface="Arial"/>
              </a:rPr>
              <a:t> </a:t>
            </a:r>
            <a:r>
              <a:rPr lang="en-US" altLang="en-US" sz="2400" b="1" kern="0" dirty="0" err="1">
                <a:latin typeface="Arial"/>
              </a:rPr>
              <a:t>mình</a:t>
            </a:r>
            <a:r>
              <a:rPr lang="en-US" altLang="en-US" sz="2400" b="1" kern="0" dirty="0">
                <a:latin typeface="Arial"/>
              </a:rPr>
              <a:t>. </a:t>
            </a:r>
          </a:p>
          <a:p>
            <a:pPr marL="609600" lvl="0" indent="-609600" eaLnBrk="0" fontAlgn="base" hangingPunct="0">
              <a:spcBef>
                <a:spcPct val="20000"/>
              </a:spcBef>
              <a:spcAft>
                <a:spcPct val="0"/>
              </a:spcAft>
            </a:pPr>
            <a:r>
              <a:rPr lang="en-US" altLang="en-US" sz="2400" b="1" kern="0" dirty="0" smtClean="0">
                <a:latin typeface="Arial"/>
              </a:rPr>
              <a:t>- </a:t>
            </a:r>
            <a:r>
              <a:rPr lang="en-US" altLang="en-US" sz="2400" b="1" kern="0" dirty="0" err="1" smtClean="0">
                <a:latin typeface="Arial"/>
              </a:rPr>
              <a:t>Giúp</a:t>
            </a:r>
            <a:r>
              <a:rPr lang="en-US" altLang="en-US" sz="2400" b="1" kern="0" dirty="0" smtClean="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có</a:t>
            </a:r>
            <a:r>
              <a:rPr lang="en-US" altLang="en-US" sz="2400" b="1" kern="0" dirty="0">
                <a:latin typeface="Arial"/>
              </a:rPr>
              <a:t> </a:t>
            </a:r>
            <a:r>
              <a:rPr lang="en-US" altLang="en-US" sz="2400" b="1" kern="0" dirty="0" err="1">
                <a:latin typeface="Arial"/>
              </a:rPr>
              <a:t>được</a:t>
            </a:r>
            <a:r>
              <a:rPr lang="en-US" altLang="en-US" sz="2400" b="1" kern="0" dirty="0">
                <a:latin typeface="Arial"/>
              </a:rPr>
              <a:t> </a:t>
            </a:r>
            <a:r>
              <a:rPr lang="en-US" altLang="en-US" sz="2400" b="1" kern="0" dirty="0" err="1">
                <a:latin typeface="Arial"/>
              </a:rPr>
              <a:t>sự</a:t>
            </a:r>
            <a:r>
              <a:rPr lang="en-US" altLang="en-US" sz="2400" b="1" kern="0" dirty="0">
                <a:latin typeface="Arial"/>
              </a:rPr>
              <a:t> </a:t>
            </a:r>
            <a:r>
              <a:rPr lang="en-US" altLang="en-US" sz="2400" b="1" kern="0" dirty="0" err="1">
                <a:latin typeface="Arial"/>
              </a:rPr>
              <a:t>tôn</a:t>
            </a:r>
            <a:r>
              <a:rPr lang="en-US" altLang="en-US" sz="2400" b="1" kern="0" dirty="0">
                <a:latin typeface="Arial"/>
              </a:rPr>
              <a:t> </a:t>
            </a:r>
            <a:r>
              <a:rPr lang="en-US" altLang="en-US" sz="2400" b="1" kern="0" dirty="0" err="1">
                <a:latin typeface="Arial"/>
              </a:rPr>
              <a:t>trọng</a:t>
            </a:r>
            <a:r>
              <a:rPr lang="en-US" altLang="en-US" sz="2400" b="1" kern="0" dirty="0">
                <a:latin typeface="Arial"/>
              </a:rPr>
              <a:t> </a:t>
            </a:r>
            <a:r>
              <a:rPr lang="en-US" altLang="en-US" sz="2400" b="1" kern="0" dirty="0" err="1">
                <a:latin typeface="Arial"/>
              </a:rPr>
              <a:t>của</a:t>
            </a:r>
            <a:r>
              <a:rPr lang="en-US" altLang="en-US" sz="2400" b="1" kern="0" dirty="0">
                <a:latin typeface="Arial"/>
              </a:rPr>
              <a:t> </a:t>
            </a:r>
            <a:r>
              <a:rPr lang="en-US" altLang="en-US" sz="2400" b="1" kern="0" dirty="0" err="1">
                <a:latin typeface="Arial"/>
              </a:rPr>
              <a:t>mọi</a:t>
            </a:r>
            <a:r>
              <a:rPr lang="en-US" altLang="en-US" sz="2400" b="1" kern="0" dirty="0">
                <a:latin typeface="Arial"/>
              </a:rPr>
              <a:t> </a:t>
            </a:r>
            <a:r>
              <a:rPr lang="en-US" altLang="en-US" sz="2400" b="1" kern="0" dirty="0" err="1">
                <a:latin typeface="Arial"/>
              </a:rPr>
              <a:t>người</a:t>
            </a:r>
            <a:r>
              <a:rPr lang="en-US" altLang="en-US" sz="2400" b="1" kern="0" dirty="0">
                <a:latin typeface="Arial"/>
              </a:rPr>
              <a:t> </a:t>
            </a:r>
            <a:r>
              <a:rPr lang="en-US" altLang="en-US" sz="2400" b="1" kern="0" dirty="0" err="1">
                <a:latin typeface="Arial"/>
              </a:rPr>
              <a:t>vì</a:t>
            </a:r>
            <a:r>
              <a:rPr lang="en-US" altLang="en-US" sz="2400" b="1" kern="0" dirty="0">
                <a:latin typeface="Arial"/>
              </a:rPr>
              <a:t> </a:t>
            </a:r>
            <a:r>
              <a:rPr lang="en-US" altLang="en-US" sz="2400" b="1" kern="0" dirty="0" err="1">
                <a:latin typeface="Arial"/>
              </a:rPr>
              <a:t>chúng</a:t>
            </a:r>
            <a:r>
              <a:rPr lang="en-US" altLang="en-US" sz="2400" b="1" kern="0" dirty="0">
                <a:latin typeface="Arial"/>
              </a:rPr>
              <a:t> ta </a:t>
            </a:r>
            <a:r>
              <a:rPr lang="en-US" altLang="en-US" sz="2400" b="1" kern="0" dirty="0" err="1">
                <a:latin typeface="Arial"/>
              </a:rPr>
              <a:t>biết</a:t>
            </a:r>
            <a:r>
              <a:rPr lang="en-US" altLang="en-US" sz="2400" b="1" kern="0" dirty="0">
                <a:latin typeface="Arial"/>
              </a:rPr>
              <a:t> </a:t>
            </a:r>
            <a:r>
              <a:rPr lang="en-US" altLang="en-US" sz="2400" b="1" kern="0" dirty="0" err="1">
                <a:latin typeface="Arial"/>
              </a:rPr>
              <a:t>suy</a:t>
            </a:r>
            <a:r>
              <a:rPr lang="en-US" altLang="en-US" sz="2400" b="1" kern="0" dirty="0">
                <a:latin typeface="Arial"/>
              </a:rPr>
              <a:t> </a:t>
            </a:r>
            <a:r>
              <a:rPr lang="en-US" altLang="en-US" sz="2400" b="1" kern="0" dirty="0" err="1">
                <a:latin typeface="Arial"/>
              </a:rPr>
              <a:t>nghĩ</a:t>
            </a:r>
            <a:r>
              <a:rPr lang="en-US" altLang="en-US" sz="2400" b="1" kern="0" dirty="0">
                <a:latin typeface="Arial"/>
              </a:rPr>
              <a:t> </a:t>
            </a:r>
            <a:r>
              <a:rPr lang="en-US" altLang="en-US" sz="2400" b="1" kern="0" dirty="0" err="1">
                <a:latin typeface="Arial"/>
              </a:rPr>
              <a:t>về</a:t>
            </a:r>
            <a:r>
              <a:rPr lang="en-US" altLang="en-US" sz="2400" b="1" kern="0" dirty="0">
                <a:latin typeface="Arial"/>
              </a:rPr>
              <a:t> </a:t>
            </a:r>
            <a:r>
              <a:rPr lang="en-US" altLang="en-US" sz="2400" b="1" kern="0" dirty="0" err="1">
                <a:latin typeface="Arial"/>
              </a:rPr>
              <a:t>những</a:t>
            </a:r>
            <a:r>
              <a:rPr lang="en-US" altLang="en-US" sz="2400" b="1" kern="0" dirty="0">
                <a:latin typeface="Arial"/>
              </a:rPr>
              <a:t> </a:t>
            </a:r>
            <a:r>
              <a:rPr lang="en-US" altLang="en-US" sz="2400" b="1" kern="0" dirty="0" err="1">
                <a:latin typeface="Arial"/>
              </a:rPr>
              <a:t>hành</a:t>
            </a:r>
            <a:r>
              <a:rPr lang="en-US" altLang="en-US" sz="2400" b="1" kern="0" dirty="0">
                <a:latin typeface="Arial"/>
              </a:rPr>
              <a:t> </a:t>
            </a:r>
            <a:r>
              <a:rPr lang="en-US" altLang="en-US" sz="2400" b="1" kern="0" dirty="0" err="1">
                <a:latin typeface="Arial"/>
              </a:rPr>
              <a:t>động</a:t>
            </a:r>
            <a:r>
              <a:rPr lang="en-US" altLang="en-US" sz="2400" b="1" kern="0" dirty="0">
                <a:latin typeface="Arial"/>
              </a:rPr>
              <a:t> </a:t>
            </a:r>
            <a:r>
              <a:rPr lang="en-US" altLang="en-US" sz="2400" b="1" kern="0" dirty="0" err="1">
                <a:latin typeface="Arial"/>
              </a:rPr>
              <a:t>và</a:t>
            </a:r>
            <a:r>
              <a:rPr lang="en-US" altLang="en-US" sz="2400" b="1" kern="0" dirty="0">
                <a:latin typeface="Arial"/>
              </a:rPr>
              <a:t> </a:t>
            </a:r>
            <a:r>
              <a:rPr lang="en-US" altLang="en-US" sz="2400" b="1" kern="0" dirty="0" err="1">
                <a:latin typeface="Arial"/>
              </a:rPr>
              <a:t>tình</a:t>
            </a:r>
            <a:r>
              <a:rPr lang="en-US" altLang="en-US" sz="2400" b="1" kern="0" dirty="0">
                <a:latin typeface="Arial"/>
              </a:rPr>
              <a:t> </a:t>
            </a:r>
            <a:r>
              <a:rPr lang="en-US" altLang="en-US" sz="2400" b="1" kern="0" dirty="0" err="1">
                <a:latin typeface="Arial"/>
              </a:rPr>
              <a:t>huống</a:t>
            </a:r>
            <a:r>
              <a:rPr lang="en-US" altLang="en-US" sz="2400" b="1" kern="0" dirty="0">
                <a:latin typeface="Arial"/>
              </a:rPr>
              <a:t> </a:t>
            </a:r>
            <a:r>
              <a:rPr lang="en-US" altLang="en-US" sz="2400" b="1" kern="0" dirty="0" err="1">
                <a:latin typeface="Arial"/>
              </a:rPr>
              <a:t>của</a:t>
            </a:r>
            <a:r>
              <a:rPr lang="en-US" altLang="en-US" sz="2400" b="1" kern="0" dirty="0">
                <a:latin typeface="Arial"/>
              </a:rPr>
              <a:t> </a:t>
            </a:r>
            <a:r>
              <a:rPr lang="en-US" altLang="en-US" sz="2400" b="1" kern="0" dirty="0" err="1">
                <a:latin typeface="Arial"/>
              </a:rPr>
              <a:t>mình</a:t>
            </a:r>
            <a:r>
              <a:rPr lang="en-US" altLang="en-US" sz="2400" b="1" kern="0" dirty="0" smtClean="0">
                <a:latin typeface="Arial"/>
              </a:rPr>
              <a:t>. </a:t>
            </a:r>
            <a:endParaRPr lang="en-US" altLang="en-US" sz="2400" b="1" kern="0" dirty="0">
              <a:latin typeface="Arial"/>
            </a:endParaRPr>
          </a:p>
        </p:txBody>
      </p:sp>
    </p:spTree>
    <p:extLst>
      <p:ext uri="{BB962C8B-B14F-4D97-AF65-F5344CB8AC3E}">
        <p14:creationId xmlns:p14="http://schemas.microsoft.com/office/powerpoint/2010/main" val="504846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2133600" y="228600"/>
            <a:ext cx="46482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4.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nhận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diện</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cảm</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xúc</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457200" y="1066800"/>
            <a:ext cx="8382000" cy="4524315"/>
          </a:xfrm>
          <a:prstGeom prst="rect">
            <a:avLst/>
          </a:prstGeom>
          <a:noFill/>
        </p:spPr>
        <p:txBody>
          <a:bodyPr wrap="square" rtlCol="0">
            <a:spAutoFit/>
          </a:bodyPr>
          <a:lstStyle/>
          <a:p>
            <a:pPr algn="just"/>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hai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loại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tương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bạn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bè</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chia </a:t>
            </a:r>
            <a:r>
              <a:rPr lang="en-US" sz="2400" b="1" dirty="0" err="1" smtClean="0">
                <a:solidFill>
                  <a:prstClr val="black"/>
                </a:solidFill>
                <a:latin typeface="Times New Roman" pitchFamily="18" charset="0"/>
                <a:cs typeface="Times New Roman" pitchFamily="18" charset="0"/>
              </a:rPr>
              <a:t>thành</a:t>
            </a:r>
            <a:r>
              <a:rPr lang="en-US" sz="2400" b="1" dirty="0" smtClean="0">
                <a:solidFill>
                  <a:prstClr val="black"/>
                </a:solidFill>
                <a:latin typeface="Times New Roman" pitchFamily="18" charset="0"/>
                <a:cs typeface="Times New Roman" pitchFamily="18" charset="0"/>
              </a:rPr>
              <a:t> 2 </a:t>
            </a:r>
            <a:r>
              <a:rPr lang="en-US" sz="2400" b="1" dirty="0" err="1" smtClean="0">
                <a:solidFill>
                  <a:prstClr val="black"/>
                </a:solidFill>
                <a:latin typeface="Times New Roman" pitchFamily="18" charset="0"/>
                <a:cs typeface="Times New Roman" pitchFamily="18" charset="0"/>
              </a:rPr>
              <a:t>loại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endParaRPr lang="en-US" sz="2400" b="1" dirty="0" smtClean="0">
              <a:solidFill>
                <a:prstClr val="black"/>
              </a:solidFill>
              <a:latin typeface="Times New Roman" pitchFamily="18" charset="0"/>
              <a:cs typeface="Times New Roman" pitchFamily="18" charset="0"/>
            </a:endParaRPr>
          </a:p>
          <a:p>
            <a:pPr marL="342900" indent="-342900" algn="just">
              <a:buFontTx/>
              <a:buChar char="-"/>
            </a:pP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làm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cho</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người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nhận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quan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tâm</a:t>
            </a:r>
            <a:r>
              <a:rPr lang="en-US" sz="2400" b="1" dirty="0" smtClean="0">
                <a:solidFill>
                  <a:prstClr val="black"/>
                </a:solidFill>
                <a:latin typeface="Times New Roman" pitchFamily="18" charset="0"/>
                <a:cs typeface="Times New Roman" pitchFamily="18" charset="0"/>
              </a:rPr>
              <a:t> , chia </a:t>
            </a:r>
            <a:r>
              <a:rPr lang="en-US" sz="2400" b="1" dirty="0" err="1" smtClean="0">
                <a:solidFill>
                  <a:prstClr val="black"/>
                </a:solidFill>
                <a:latin typeface="Times New Roman" pitchFamily="18" charset="0"/>
                <a:cs typeface="Times New Roman" pitchFamily="18" charset="0"/>
              </a:rPr>
              <a:t>sẻ</a:t>
            </a:r>
            <a:r>
              <a:rPr lang="en-US" sz="2400" b="1" dirty="0" smtClean="0">
                <a:solidFill>
                  <a:prstClr val="black"/>
                </a:solidFill>
                <a:latin typeface="Times New Roman" pitchFamily="18" charset="0"/>
                <a:cs typeface="Times New Roman" pitchFamily="18" charset="0"/>
              </a:rPr>
              <a:t>, an </a:t>
            </a:r>
            <a:r>
              <a:rPr lang="en-US" sz="2400" b="1" dirty="0" err="1" smtClean="0">
                <a:solidFill>
                  <a:prstClr val="black"/>
                </a:solidFill>
                <a:latin typeface="Times New Roman" pitchFamily="18" charset="0"/>
                <a:cs typeface="Times New Roman" pitchFamily="18" charset="0"/>
              </a:rPr>
              <a:t>toàn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thành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mang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lại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vui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vẻ</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thích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thú</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tôn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trọng</a:t>
            </a:r>
            <a:endParaRPr lang="en-US" sz="2400" b="1" dirty="0" smtClean="0">
              <a:solidFill>
                <a:prstClr val="black"/>
              </a:solidFill>
              <a:latin typeface="Times New Roman" pitchFamily="18" charset="0"/>
              <a:cs typeface="Times New Roman" pitchFamily="18" charset="0"/>
            </a:endParaRPr>
          </a:p>
          <a:p>
            <a:pPr marL="342900" indent="-342900" algn="just">
              <a:buFontTx/>
              <a:buChar char="-"/>
            </a:pP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động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cho</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người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thấy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bị</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tổn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thương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mất</a:t>
            </a:r>
            <a:r>
              <a:rPr lang="en-US" sz="2400" b="1" dirty="0" smtClean="0">
                <a:solidFill>
                  <a:prstClr val="black"/>
                </a:solidFill>
                <a:latin typeface="Times New Roman" pitchFamily="18" charset="0"/>
                <a:cs typeface="Times New Roman" pitchFamily="18" charset="0"/>
              </a:rPr>
              <a:t> an </a:t>
            </a:r>
            <a:r>
              <a:rPr lang="en-US" sz="2400" b="1" dirty="0" err="1" smtClean="0">
                <a:solidFill>
                  <a:prstClr val="black"/>
                </a:solidFill>
                <a:latin typeface="Times New Roman" pitchFamily="18" charset="0"/>
                <a:cs typeface="Times New Roman" pitchFamily="18" charset="0"/>
              </a:rPr>
              <a:t>toàn</a:t>
            </a:r>
            <a:r>
              <a:rPr lang="en-US" sz="2400" b="1" dirty="0" smtClean="0">
                <a:solidFill>
                  <a:prstClr val="black"/>
                </a:solidFill>
                <a:latin typeface="Times New Roman" pitchFamily="18" charset="0"/>
                <a:cs typeface="Times New Roman" pitchFamily="18" charset="0"/>
              </a:rPr>
              <a:t>, lo </a:t>
            </a:r>
            <a:r>
              <a:rPr lang="en-US" sz="2400" b="1" dirty="0" err="1" smtClean="0">
                <a:solidFill>
                  <a:prstClr val="black"/>
                </a:solidFill>
                <a:latin typeface="Times New Roman" pitchFamily="18" charset="0"/>
                <a:cs typeface="Times New Roman" pitchFamily="18" charset="0"/>
              </a:rPr>
              <a:t>lắng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hoảng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sợ</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muốn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bạn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a:t>
            </a:r>
          </a:p>
          <a:p>
            <a:pPr marL="342900" indent="-342900" algn="just">
              <a:buFontTx/>
              <a:buChar char="-"/>
            </a:pPr>
            <a:r>
              <a:rPr lang="en-US" sz="2400" b="1" dirty="0" err="1" smtClean="0">
                <a:solidFill>
                  <a:prstClr val="black"/>
                </a:solidFill>
                <a:latin typeface="Times New Roman" pitchFamily="18" charset="0"/>
                <a:cs typeface="Times New Roman" pitchFamily="18" charset="0"/>
              </a:rPr>
              <a:t>Nhận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diện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thiện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ý </a:t>
            </a:r>
            <a:r>
              <a:rPr lang="en-US" sz="2400" b="1" dirty="0" err="1" smtClean="0">
                <a:solidFill>
                  <a:prstClr val="black"/>
                </a:solidFill>
                <a:latin typeface="Times New Roman" pitchFamily="18" charset="0"/>
                <a:cs typeface="Times New Roman" pitchFamily="18" charset="0"/>
              </a:rPr>
              <a:t>nghĩa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quan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trọng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vì</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giúp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xác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định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chuẩn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mực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cho</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bản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thân</a:t>
            </a:r>
            <a:r>
              <a:rPr lang="en-US" sz="2400" b="1" dirty="0" smtClean="0">
                <a:solidFill>
                  <a:prstClr val="black"/>
                </a:solidFill>
                <a:latin typeface="Times New Roman" pitchFamily="18" charset="0"/>
                <a:cs typeface="Times New Roman" pitchFamily="18" charset="0"/>
              </a:rPr>
              <a:t>, do </a:t>
            </a:r>
            <a:r>
              <a:rPr lang="en-US" sz="2400" b="1" dirty="0" err="1" smtClean="0">
                <a:solidFill>
                  <a:prstClr val="black"/>
                </a:solidFill>
                <a:latin typeface="Times New Roman" pitchFamily="18" charset="0"/>
                <a:cs typeface="Times New Roman" pitchFamily="18" charset="0"/>
              </a:rPr>
              <a:t>đó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dễ</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dàng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đạt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điều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mình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muốn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hơn</a:t>
            </a:r>
            <a:endParaRPr lang="en-US"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5569248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2133600" y="228600"/>
            <a:ext cx="46482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5.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thư</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giãn</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457200" y="1066800"/>
            <a:ext cx="8382000" cy="4524315"/>
          </a:xfrm>
          <a:prstGeom prst="rect">
            <a:avLst/>
          </a:prstGeom>
          <a:noFill/>
        </p:spPr>
        <p:txBody>
          <a:bodyPr wrap="square" rtlCol="0">
            <a:spAutoFit/>
          </a:bodyPr>
          <a:lstStyle/>
          <a:p>
            <a:pPr algn="just"/>
            <a:r>
              <a:rPr lang="en-US" sz="2400" b="1" dirty="0" err="1" smtClean="0">
                <a:solidFill>
                  <a:prstClr val="black"/>
                </a:solidFill>
                <a:latin typeface="Times New Roman" pitchFamily="18" charset="0"/>
                <a:cs typeface="Times New Roman" pitchFamily="18" charset="0"/>
              </a:rPr>
              <a:t>Trong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cuộc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thường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xuyên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gặp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phải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huống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gây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thẳng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cho</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thẳng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cách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thường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phản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ứng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lại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xúc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hoảng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sợ</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bồn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chồn</a:t>
            </a:r>
            <a:r>
              <a:rPr lang="en-US" sz="2400" b="1" dirty="0" smtClean="0">
                <a:solidFill>
                  <a:prstClr val="black"/>
                </a:solidFill>
                <a:latin typeface="Times New Roman" pitchFamily="18" charset="0"/>
                <a:cs typeface="Times New Roman" pitchFamily="18" charset="0"/>
              </a:rPr>
              <a:t> lo </a:t>
            </a:r>
            <a:r>
              <a:rPr lang="en-US" sz="2400" b="1" dirty="0" err="1" smtClean="0">
                <a:solidFill>
                  <a:prstClr val="black"/>
                </a:solidFill>
                <a:latin typeface="Times New Roman" pitchFamily="18" charset="0"/>
                <a:cs typeface="Times New Roman" pitchFamily="18" charset="0"/>
              </a:rPr>
              <a:t>lắng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kích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động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hoặc</a:t>
            </a:r>
            <a:r>
              <a:rPr lang="en-US" sz="2400" b="1" dirty="0" smtClean="0">
                <a:solidFill>
                  <a:prstClr val="black"/>
                </a:solidFill>
                <a:latin typeface="Times New Roman" pitchFamily="18" charset="0"/>
                <a:cs typeface="Times New Roman" pitchFamily="18" charset="0"/>
              </a:rPr>
              <a:t> ở </a:t>
            </a:r>
            <a:r>
              <a:rPr lang="en-US" sz="2400" b="1" dirty="0" err="1" smtClean="0">
                <a:solidFill>
                  <a:prstClr val="black"/>
                </a:solidFill>
                <a:latin typeface="Times New Roman" pitchFamily="18" charset="0"/>
                <a:cs typeface="Times New Roman" pitchFamily="18" charset="0"/>
              </a:rPr>
              <a:t>trong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huống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nguy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hiểm</a:t>
            </a:r>
            <a:endParaRPr lang="en-US" sz="2400" b="1" dirty="0" smtClean="0">
              <a:solidFill>
                <a:prstClr val="black"/>
              </a:solidFill>
              <a:latin typeface="Times New Roman" pitchFamily="18" charset="0"/>
              <a:cs typeface="Times New Roman" pitchFamily="18" charset="0"/>
            </a:endParaRPr>
          </a:p>
          <a:p>
            <a:pPr algn="just"/>
            <a:r>
              <a:rPr lang="en-US" sz="2400" b="1" dirty="0" err="1" smtClean="0">
                <a:solidFill>
                  <a:prstClr val="black"/>
                </a:solidFill>
                <a:latin typeface="Times New Roman" pitchFamily="18" charset="0"/>
                <a:cs typeface="Times New Roman" pitchFamily="18" charset="0"/>
              </a:rPr>
              <a:t>Đôi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nguyên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gây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thẳng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liên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quan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đến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người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vượt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mức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kiểm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soát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của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a:t>
            </a:r>
          </a:p>
          <a:p>
            <a:pPr algn="just"/>
            <a:r>
              <a:rPr lang="en-US" sz="2400" b="1" dirty="0" err="1" smtClean="0">
                <a:solidFill>
                  <a:prstClr val="black"/>
                </a:solidFill>
                <a:latin typeface="Times New Roman" pitchFamily="18" charset="0"/>
                <a:cs typeface="Times New Roman" pitchFamily="18" charset="0"/>
              </a:rPr>
              <a:t>Thư</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giãn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giúp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tĩnh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bớt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thẳng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vô</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ích</a:t>
            </a:r>
            <a:r>
              <a:rPr lang="en-US" sz="2400" b="1" dirty="0" smtClean="0">
                <a:solidFill>
                  <a:prstClr val="black"/>
                </a:solidFill>
                <a:latin typeface="Times New Roman" pitchFamily="18" charset="0"/>
                <a:cs typeface="Times New Roman" pitchFamily="18" charset="0"/>
              </a:rPr>
              <a:t> =&gt;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suy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nghĩ</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1 </a:t>
            </a:r>
            <a:r>
              <a:rPr lang="en-US" sz="2400" b="1" dirty="0" err="1" smtClean="0">
                <a:solidFill>
                  <a:prstClr val="black"/>
                </a:solidFill>
                <a:latin typeface="Times New Roman" pitchFamily="18" charset="0"/>
                <a:cs typeface="Times New Roman" pitchFamily="18" charset="0"/>
              </a:rPr>
              <a:t>cách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rõ</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ràng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đương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đầu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vấn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đề</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gặp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thêm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rắc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rối</a:t>
            </a:r>
            <a:endParaRPr lang="en-US" sz="2400" b="1" dirty="0" smtClean="0">
              <a:solidFill>
                <a:prstClr val="black"/>
              </a:solidFill>
              <a:latin typeface="Times New Roman" pitchFamily="18" charset="0"/>
              <a:cs typeface="Times New Roman" pitchFamily="18" charset="0"/>
            </a:endParaRPr>
          </a:p>
          <a:p>
            <a:pPr algn="just"/>
            <a:r>
              <a:rPr lang="en-US" sz="2400" b="1" dirty="0" err="1" smtClean="0">
                <a:solidFill>
                  <a:prstClr val="black"/>
                </a:solidFill>
                <a:latin typeface="Times New Roman" pitchFamily="18" charset="0"/>
                <a:cs typeface="Times New Roman" pitchFamily="18" charset="0"/>
              </a:rPr>
              <a:t>Điều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quan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trọng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là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cách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thức</a:t>
            </a:r>
            <a:r>
              <a:rPr lang="en-US" sz="2400" b="1" dirty="0" smtClean="0">
                <a:solidFill>
                  <a:prstClr val="black"/>
                </a:solidFill>
                <a:latin typeface="Times New Roman" pitchFamily="18" charset="0"/>
                <a:cs typeface="Times New Roman" pitchFamily="18" charset="0"/>
              </a:rPr>
              <a:t> an </a:t>
            </a:r>
            <a:r>
              <a:rPr lang="en-US" sz="2400" b="1" dirty="0" err="1" smtClean="0">
                <a:solidFill>
                  <a:prstClr val="black"/>
                </a:solidFill>
                <a:latin typeface="Times New Roman" pitchFamily="18" charset="0"/>
                <a:cs typeface="Times New Roman" pitchFamily="18" charset="0"/>
              </a:rPr>
              <a:t>toàn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được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chấp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nhận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biểu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lộ</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xúc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này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của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mình</a:t>
            </a:r>
            <a:endParaRPr lang="en-US"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048461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152400"/>
            <a:ext cx="8915400" cy="60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2133600" y="228600"/>
            <a:ext cx="46482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6. </a:t>
            </a:r>
            <a:r>
              <a:rPr lang="en-US" sz="2400" b="1" dirty="0" err="1" smtClean="0">
                <a:solidFill>
                  <a:srgbClr val="FF0000"/>
                </a:solidFill>
                <a:latin typeface="Times New Roman" pitchFamily="18" charset="0"/>
                <a:cs typeface="Times New Roman" pitchFamily="18" charset="0"/>
              </a:rPr>
              <a:t>Kỹ</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năng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làm</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chủ</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tự</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kiểm</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soát</a:t>
            </a:r>
            <a:endParaRPr lang="en-US" sz="2400" b="1" dirty="0">
              <a:solidFill>
                <a:srgbClr val="FF0000"/>
              </a:solidFill>
              <a:latin typeface="Times New Roman" pitchFamily="18" charset="0"/>
              <a:cs typeface="Times New Roman" pitchFamily="18" charset="0"/>
            </a:endParaRPr>
          </a:p>
        </p:txBody>
      </p:sp>
      <p:sp>
        <p:nvSpPr>
          <p:cNvPr id="4" name="TextBox 3"/>
          <p:cNvSpPr txBox="1"/>
          <p:nvPr/>
        </p:nvSpPr>
        <p:spPr>
          <a:xfrm>
            <a:off x="457200" y="1066800"/>
            <a:ext cx="8382000" cy="4893647"/>
          </a:xfrm>
          <a:prstGeom prst="rect">
            <a:avLst/>
          </a:prstGeom>
          <a:noFill/>
        </p:spPr>
        <p:txBody>
          <a:bodyPr wrap="square" rtlCol="0">
            <a:spAutoFit/>
          </a:bodyPr>
          <a:lstStyle/>
          <a:p>
            <a:pPr algn="just"/>
            <a:r>
              <a:rPr lang="en-US" sz="2400" b="1" dirty="0" err="1" smtClean="0">
                <a:solidFill>
                  <a:prstClr val="black"/>
                </a:solidFill>
                <a:latin typeface="Times New Roman" pitchFamily="18" charset="0"/>
                <a:cs typeface="Times New Roman" pitchFamily="18" charset="0"/>
              </a:rPr>
              <a:t>Là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tư</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duy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giúp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ý </a:t>
            </a:r>
            <a:r>
              <a:rPr lang="en-US" sz="2400" b="1" dirty="0" err="1" smtClean="0">
                <a:solidFill>
                  <a:prstClr val="black"/>
                </a:solidFill>
                <a:latin typeface="Times New Roman" pitchFamily="18" charset="0"/>
                <a:cs typeface="Times New Roman" pitchFamily="18" charset="0"/>
              </a:rPr>
              <a:t>thức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chủ</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của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Trên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sở</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khả</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nawg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quyết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định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phù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hợp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ngăn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ngừa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giảm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thiểu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bốc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đồng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cũng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như</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cường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khả</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chấp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nhận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đương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đầu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thất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bại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học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tập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cuộc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sống</a:t>
            </a:r>
            <a:endParaRPr lang="en-US" sz="2400" b="1" dirty="0" smtClean="0">
              <a:solidFill>
                <a:prstClr val="black"/>
              </a:solidFill>
              <a:latin typeface="Times New Roman" pitchFamily="18" charset="0"/>
              <a:cs typeface="Times New Roman" pitchFamily="18" charset="0"/>
            </a:endParaRPr>
          </a:p>
          <a:p>
            <a:pPr algn="just"/>
            <a:r>
              <a:rPr lang="en-US" sz="2400" b="1" dirty="0" err="1" smtClean="0">
                <a:solidFill>
                  <a:prstClr val="black"/>
                </a:solidFill>
                <a:latin typeface="Times New Roman" pitchFamily="18" charset="0"/>
                <a:cs typeface="Times New Roman" pitchFamily="18" charset="0"/>
              </a:rPr>
              <a:t>Kỹ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này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liên</a:t>
            </a:r>
            <a:r>
              <a:rPr lang="en-US" sz="2400" b="1" dirty="0" smtClean="0">
                <a:solidFill>
                  <a:prstClr val="black"/>
                </a:solidFill>
                <a:latin typeface="Times New Roman" pitchFamily="18" charset="0"/>
                <a:cs typeface="Times New Roman" pitchFamily="18" charset="0"/>
              </a:rPr>
              <a:t> qua </a:t>
            </a:r>
            <a:r>
              <a:rPr lang="en-US" sz="2400" b="1" dirty="0" err="1" smtClean="0">
                <a:solidFill>
                  <a:prstClr val="black"/>
                </a:solidFill>
                <a:latin typeface="Times New Roman" pitchFamily="18" charset="0"/>
                <a:cs typeface="Times New Roman" pitchFamily="18" charset="0"/>
              </a:rPr>
              <a:t>tới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khả</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phân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tích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đánh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huống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xác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định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huống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phù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hợp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không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phù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hợp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của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Trên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cơ</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sở</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có</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ra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quyết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định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của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bản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thân</a:t>
            </a:r>
            <a:endParaRPr lang="en-US" sz="2400" b="1" dirty="0" smtClean="0">
              <a:solidFill>
                <a:prstClr val="black"/>
              </a:solidFill>
              <a:latin typeface="Times New Roman" pitchFamily="18" charset="0"/>
              <a:cs typeface="Times New Roman" pitchFamily="18" charset="0"/>
            </a:endParaRPr>
          </a:p>
          <a:p>
            <a:pPr algn="just"/>
            <a:r>
              <a:rPr lang="en-US" sz="2400" b="1" dirty="0" err="1" smtClean="0">
                <a:solidFill>
                  <a:prstClr val="black"/>
                </a:solidFill>
                <a:latin typeface="Times New Roman" pitchFamily="18" charset="0"/>
                <a:cs typeface="Times New Roman" pitchFamily="18" charset="0"/>
              </a:rPr>
              <a:t>Kỹ</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năng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làm</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chủ</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giúp</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suy</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nghĩ</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về</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những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gì</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chúng</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thực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sự</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muốn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trong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một</a:t>
            </a:r>
            <a:r>
              <a:rPr lang="en-US" sz="2400" b="1" dirty="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tình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huống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cụ</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thể</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và</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quyết</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định</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lựa</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chọn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hành</a:t>
            </a:r>
            <a:r>
              <a:rPr lang="en-US" sz="2400" b="1" dirty="0" smtClean="0">
                <a:solidFill>
                  <a:prstClr val="black"/>
                </a:solidFill>
                <a:latin typeface="Times New Roman" pitchFamily="18" charset="0"/>
                <a:cs typeface="Times New Roman" pitchFamily="18" charset="0"/>
              </a:rPr>
              <a:t> vi </a:t>
            </a:r>
            <a:r>
              <a:rPr lang="en-US" sz="2400" b="1" dirty="0" err="1" smtClean="0">
                <a:solidFill>
                  <a:prstClr val="black"/>
                </a:solidFill>
                <a:latin typeface="Times New Roman" pitchFamily="18" charset="0"/>
                <a:cs typeface="Times New Roman" pitchFamily="18" charset="0"/>
              </a:rPr>
              <a:t>nào</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sẽ</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đưa</a:t>
            </a:r>
            <a:r>
              <a:rPr lang="en-US" sz="2400" b="1" dirty="0" smtClean="0">
                <a:solidFill>
                  <a:prstClr val="black"/>
                </a:solidFill>
                <a:latin typeface="Times New Roman" pitchFamily="18" charset="0"/>
                <a:cs typeface="Times New Roman" pitchFamily="18" charset="0"/>
              </a:rPr>
              <a:t> ta </a:t>
            </a:r>
            <a:r>
              <a:rPr lang="en-US" sz="2400" b="1" dirty="0" err="1" smtClean="0">
                <a:solidFill>
                  <a:prstClr val="black"/>
                </a:solidFill>
                <a:latin typeface="Times New Roman" pitchFamily="18" charset="0"/>
                <a:cs typeface="Times New Roman" pitchFamily="18" charset="0"/>
              </a:rPr>
              <a:t>đến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gần</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với</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mục</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tiêu</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mong</a:t>
            </a:r>
            <a:r>
              <a:rPr lang="en-US" sz="2400" b="1" dirty="0" smtClean="0">
                <a:solidFill>
                  <a:prstClr val="black"/>
                </a:solidFill>
                <a:latin typeface="Times New Roman" pitchFamily="18" charset="0"/>
                <a:cs typeface="Times New Roman" pitchFamily="18" charset="0"/>
              </a:rPr>
              <a:t> </a:t>
            </a:r>
            <a:r>
              <a:rPr lang="en-US" sz="2400" b="1" dirty="0" err="1" smtClean="0">
                <a:solidFill>
                  <a:prstClr val="black"/>
                </a:solidFill>
                <a:latin typeface="Times New Roman" pitchFamily="18" charset="0"/>
                <a:cs typeface="Times New Roman" pitchFamily="18" charset="0"/>
              </a:rPr>
              <a:t>muốn</a:t>
            </a:r>
            <a:endParaRPr lang="en-US"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048461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4" name="TextBox 3"/>
          <p:cNvSpPr txBox="1"/>
          <p:nvPr/>
        </p:nvSpPr>
        <p:spPr>
          <a:xfrm>
            <a:off x="1600200" y="381000"/>
            <a:ext cx="6553200" cy="584775"/>
          </a:xfrm>
          <a:prstGeom prst="rect">
            <a:avLst/>
          </a:prstGeom>
          <a:noFill/>
        </p:spPr>
        <p:txBody>
          <a:bodyPr wrap="square" rtlCol="0">
            <a:spAutoFit/>
          </a:bodyPr>
          <a:lstStyle/>
          <a:p>
            <a:r>
              <a:rPr lang="en-US" sz="3200" b="1" dirty="0" smtClean="0">
                <a:solidFill>
                  <a:prstClr val="black"/>
                </a:solidFill>
                <a:latin typeface="Times New Roman" pitchFamily="18" charset="0"/>
                <a:cs typeface="Times New Roman" pitchFamily="18" charset="0"/>
              </a:rPr>
              <a:t>TRƯỜNG HỌC HẠNH PHÚC</a:t>
            </a:r>
            <a:endParaRPr lang="en-US" sz="3200" b="1" dirty="0">
              <a:solidFill>
                <a:prstClr val="black"/>
              </a:solidFill>
              <a:latin typeface="Times New Roman" pitchFamily="18" charset="0"/>
              <a:cs typeface="Times New Roman" pitchFamily="18" charset="0"/>
            </a:endParaRPr>
          </a:p>
        </p:txBody>
      </p:sp>
      <p:sp>
        <p:nvSpPr>
          <p:cNvPr id="6" name="TextBox 5"/>
          <p:cNvSpPr txBox="1"/>
          <p:nvPr/>
        </p:nvSpPr>
        <p:spPr>
          <a:xfrm>
            <a:off x="457200" y="1295400"/>
            <a:ext cx="8229600" cy="4832092"/>
          </a:xfrm>
          <a:prstGeom prst="rect">
            <a:avLst/>
          </a:prstGeom>
          <a:noFill/>
        </p:spPr>
        <p:txBody>
          <a:bodyPr wrap="square" rtlCol="0">
            <a:spAutoFit/>
          </a:bodyPr>
          <a:lstStyle/>
          <a:p>
            <a:pPr algn="just"/>
            <a:r>
              <a:rPr lang="en-US" sz="2800" b="1" dirty="0" err="1" smtClean="0">
                <a:solidFill>
                  <a:prstClr val="black"/>
                </a:solidFill>
                <a:latin typeface="Times New Roman" pitchFamily="18" charset="0"/>
                <a:cs typeface="Times New Roman" pitchFamily="18" charset="0"/>
              </a:rPr>
              <a:t>Một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xã</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hội</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tiến</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bộ</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phát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triển</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bền</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vững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thì</a:t>
            </a:r>
            <a:r>
              <a:rPr lang="en-US" sz="2800" b="1" dirty="0" smtClean="0">
                <a:solidFill>
                  <a:prstClr val="black"/>
                </a:solidFill>
                <a:latin typeface="Times New Roman" pitchFamily="18" charset="0"/>
                <a:cs typeface="Times New Roman" pitchFamily="18" charset="0"/>
              </a:rPr>
              <a:t> con </a:t>
            </a:r>
            <a:r>
              <a:rPr lang="en-US" sz="2800" b="1" dirty="0" err="1" smtClean="0">
                <a:solidFill>
                  <a:prstClr val="black"/>
                </a:solidFill>
                <a:latin typeface="Times New Roman" pitchFamily="18" charset="0"/>
                <a:cs typeface="Times New Roman" pitchFamily="18" charset="0"/>
              </a:rPr>
              <a:t>người</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sống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trong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đó</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phải</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đồng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cảm</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khoan</a:t>
            </a:r>
            <a:r>
              <a:rPr lang="en-US" sz="2800" b="1" dirty="0" smtClean="0">
                <a:solidFill>
                  <a:prstClr val="black"/>
                </a:solidFill>
                <a:latin typeface="Times New Roman" pitchFamily="18" charset="0"/>
                <a:cs typeface="Times New Roman" pitchFamily="18" charset="0"/>
              </a:rPr>
              <a:t> dung, </a:t>
            </a:r>
            <a:r>
              <a:rPr lang="en-US" sz="2800" b="1" dirty="0" err="1" smtClean="0">
                <a:solidFill>
                  <a:prstClr val="black"/>
                </a:solidFill>
                <a:latin typeface="Times New Roman" pitchFamily="18" charset="0"/>
                <a:cs typeface="Times New Roman" pitchFamily="18" charset="0"/>
              </a:rPr>
              <a:t>có</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mối</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quan</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hệ</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tích</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cực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sáng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tạo</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những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người</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có</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khả</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năng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sẵn</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sàng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hợp</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tác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biết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chung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sống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chung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một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cách</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tốt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đẹp</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có</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giá</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trị</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sống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kỹ</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năng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sống</a:t>
            </a:r>
            <a:r>
              <a:rPr lang="en-US" sz="2800" b="1" dirty="0" smtClean="0">
                <a:solidFill>
                  <a:prstClr val="black"/>
                </a:solidFill>
                <a:latin typeface="Times New Roman" pitchFamily="18" charset="0"/>
                <a:cs typeface="Times New Roman" pitchFamily="18" charset="0"/>
              </a:rPr>
              <a:t>)</a:t>
            </a:r>
          </a:p>
          <a:p>
            <a:pPr algn="just"/>
            <a:r>
              <a:rPr lang="en-US" sz="2800" b="1" dirty="0" err="1" smtClean="0">
                <a:solidFill>
                  <a:prstClr val="black"/>
                </a:solidFill>
                <a:latin typeface="Times New Roman" pitchFamily="18" charset="0"/>
                <a:cs typeface="Times New Roman" pitchFamily="18" charset="0"/>
              </a:rPr>
              <a:t>Đó</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là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những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kỹ</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năng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những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giá</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trị</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được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tạo</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dựng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trong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trường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tạo</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dựng</a:t>
            </a:r>
            <a:r>
              <a:rPr lang="en-US" sz="2800" b="1" dirty="0" smtClean="0">
                <a:solidFill>
                  <a:prstClr val="black"/>
                </a:solidFill>
                <a:latin typeface="Times New Roman" pitchFamily="18" charset="0"/>
                <a:cs typeface="Times New Roman" pitchFamily="18" charset="0"/>
              </a:rPr>
              <a:t> ở </a:t>
            </a:r>
            <a:r>
              <a:rPr lang="en-US" sz="2800" b="1" dirty="0" err="1" smtClean="0">
                <a:solidFill>
                  <a:prstClr val="black"/>
                </a:solidFill>
                <a:latin typeface="Times New Roman" pitchFamily="18" charset="0"/>
                <a:cs typeface="Times New Roman" pitchFamily="18" charset="0"/>
              </a:rPr>
              <a:t>trong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trường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Và</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những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tố</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chất</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ấy</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sẽ</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được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đảm</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bảo</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nếu</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từ</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nhỏ</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học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sinh</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được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học</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trong</a:t>
            </a:r>
            <a:r>
              <a:rPr lang="en-US" sz="2800" b="1" dirty="0" smtClean="0">
                <a:solidFill>
                  <a:prstClr val="black"/>
                </a:solidFill>
                <a:latin typeface="Times New Roman" pitchFamily="18" charset="0"/>
                <a:cs typeface="Times New Roman" pitchFamily="18" charset="0"/>
              </a:rPr>
              <a:t> </a:t>
            </a:r>
            <a:r>
              <a:rPr lang="en-US" sz="2800" b="1" dirty="0" err="1" smtClean="0">
                <a:solidFill>
                  <a:prstClr val="black"/>
                </a:solidFill>
                <a:latin typeface="Times New Roman" pitchFamily="18" charset="0"/>
                <a:cs typeface="Times New Roman" pitchFamily="18" charset="0"/>
              </a:rPr>
              <a:t>những</a:t>
            </a:r>
            <a:r>
              <a:rPr lang="en-US" sz="2800" b="1" dirty="0" smtClean="0">
                <a:solidFill>
                  <a:prstClr val="black"/>
                </a:solidFill>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a:t>
            </a:r>
            <a:r>
              <a:rPr lang="en-US" sz="2800" b="1" dirty="0" err="1" smtClean="0">
                <a:solidFill>
                  <a:srgbClr val="FF0000"/>
                </a:solidFill>
                <a:latin typeface="Times New Roman" pitchFamily="18" charset="0"/>
                <a:cs typeface="Times New Roman" pitchFamily="18" charset="0"/>
              </a:rPr>
              <a:t>Trường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học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hạnh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phúc</a:t>
            </a:r>
            <a:r>
              <a:rPr lang="en-US" sz="2800" b="1" dirty="0" smtClean="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1721148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171700" y="304800"/>
            <a:ext cx="3613083" cy="6858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4" name="TextBox 3"/>
          <p:cNvSpPr txBox="1"/>
          <p:nvPr/>
        </p:nvSpPr>
        <p:spPr>
          <a:xfrm>
            <a:off x="2209800" y="386090"/>
            <a:ext cx="3467100" cy="523220"/>
          </a:xfrm>
          <a:prstGeom prst="rect">
            <a:avLst/>
          </a:prstGeom>
          <a:noFill/>
        </p:spPr>
        <p:txBody>
          <a:bodyPr wrap="square" rtlCol="0">
            <a:spAutoFit/>
          </a:bodyPr>
          <a:lstStyle/>
          <a:p>
            <a:pPr algn="ctr"/>
            <a:r>
              <a:rPr lang="en-US" sz="2800" b="1" dirty="0" err="1" smtClean="0">
                <a:solidFill>
                  <a:srgbClr val="FFFF00"/>
                </a:solidFill>
                <a:latin typeface="Times New Roman" pitchFamily="18" charset="0"/>
                <a:cs typeface="Times New Roman" pitchFamily="18" charset="0"/>
              </a:rPr>
              <a:t>Hạnh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phúc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là</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gì</a:t>
            </a:r>
            <a:r>
              <a:rPr lang="en-US" sz="2800" b="1" dirty="0" smtClean="0">
                <a:solidFill>
                  <a:srgbClr val="FFFF00"/>
                </a:solidFill>
                <a:latin typeface="Times New Roman" pitchFamily="18" charset="0"/>
                <a:cs typeface="Times New Roman" pitchFamily="18" charset="0"/>
              </a:rPr>
              <a:t>?</a:t>
            </a:r>
            <a:endParaRPr lang="en-US" sz="2800" b="1" dirty="0">
              <a:solidFill>
                <a:srgbClr val="FFFF00"/>
              </a:solidFill>
              <a:latin typeface="Times New Roman" pitchFamily="18" charset="0"/>
              <a:cs typeface="Times New Roman" pitchFamily="18" charset="0"/>
            </a:endParaRPr>
          </a:p>
        </p:txBody>
      </p:sp>
      <p:sp>
        <p:nvSpPr>
          <p:cNvPr id="5" name="Rounded Rectangle 4"/>
          <p:cNvSpPr/>
          <p:nvPr/>
        </p:nvSpPr>
        <p:spPr>
          <a:xfrm>
            <a:off x="457200" y="1371600"/>
            <a:ext cx="8153400" cy="11430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6" name="TextBox 5"/>
          <p:cNvSpPr txBox="1"/>
          <p:nvPr/>
        </p:nvSpPr>
        <p:spPr>
          <a:xfrm>
            <a:off x="762000" y="1452890"/>
            <a:ext cx="7239000" cy="954107"/>
          </a:xfrm>
          <a:prstGeom prst="rect">
            <a:avLst/>
          </a:prstGeom>
          <a:noFill/>
        </p:spPr>
        <p:txBody>
          <a:bodyPr wrap="square" rtlCol="0">
            <a:spAutoFit/>
          </a:bodyPr>
          <a:lstStyle/>
          <a:p>
            <a:r>
              <a:rPr lang="en-US" sz="2800" b="1" dirty="0" err="1" smtClean="0">
                <a:solidFill>
                  <a:srgbClr val="FFFF00"/>
                </a:solidFill>
                <a:latin typeface="Times New Roman" pitchFamily="18" charset="0"/>
                <a:cs typeface="Times New Roman" pitchFamily="18" charset="0"/>
              </a:rPr>
              <a:t>Trường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học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hạnh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phúc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và</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những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biểu</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hiện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của</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trường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học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hạnh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phúc</a:t>
            </a:r>
            <a:endParaRPr lang="en-US" sz="2800" b="1" dirty="0">
              <a:solidFill>
                <a:srgbClr val="FFFF00"/>
              </a:solidFill>
              <a:latin typeface="Times New Roman" pitchFamily="18" charset="0"/>
              <a:cs typeface="Times New Roman" pitchFamily="18" charset="0"/>
            </a:endParaRPr>
          </a:p>
        </p:txBody>
      </p:sp>
      <p:sp>
        <p:nvSpPr>
          <p:cNvPr id="7" name="Rounded Rectangle 6"/>
          <p:cNvSpPr/>
          <p:nvPr/>
        </p:nvSpPr>
        <p:spPr>
          <a:xfrm>
            <a:off x="609600" y="2976890"/>
            <a:ext cx="8001000" cy="9144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TextBox 7"/>
          <p:cNvSpPr txBox="1"/>
          <p:nvPr/>
        </p:nvSpPr>
        <p:spPr>
          <a:xfrm>
            <a:off x="914400" y="3134380"/>
            <a:ext cx="7086600" cy="523220"/>
          </a:xfrm>
          <a:prstGeom prst="rect">
            <a:avLst/>
          </a:prstGeom>
          <a:noFill/>
        </p:spPr>
        <p:txBody>
          <a:bodyPr wrap="square" rtlCol="0">
            <a:spAutoFit/>
          </a:bodyPr>
          <a:lstStyle/>
          <a:p>
            <a:r>
              <a:rPr lang="en-US" sz="2800" b="1" dirty="0" err="1" smtClean="0">
                <a:solidFill>
                  <a:srgbClr val="FFFF00"/>
                </a:solidFill>
                <a:latin typeface="Times New Roman" pitchFamily="18" charset="0"/>
                <a:cs typeface="Times New Roman" pitchFamily="18" charset="0"/>
              </a:rPr>
              <a:t>Tại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sao</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phải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xây</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dựng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trường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học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hạnh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phúc</a:t>
            </a:r>
            <a:endParaRPr lang="en-US" sz="2800" b="1" dirty="0">
              <a:solidFill>
                <a:srgbClr val="FFFF00"/>
              </a:solidFill>
              <a:latin typeface="Times New Roman" pitchFamily="18" charset="0"/>
              <a:cs typeface="Times New Roman" pitchFamily="18" charset="0"/>
            </a:endParaRPr>
          </a:p>
        </p:txBody>
      </p:sp>
      <p:sp>
        <p:nvSpPr>
          <p:cNvPr id="9" name="Rounded Rectangle 8"/>
          <p:cNvSpPr/>
          <p:nvPr/>
        </p:nvSpPr>
        <p:spPr>
          <a:xfrm>
            <a:off x="609600" y="4572000"/>
            <a:ext cx="7848600" cy="1219201"/>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TextBox 9"/>
          <p:cNvSpPr txBox="1"/>
          <p:nvPr/>
        </p:nvSpPr>
        <p:spPr>
          <a:xfrm>
            <a:off x="914400" y="4653291"/>
            <a:ext cx="7239000" cy="954107"/>
          </a:xfrm>
          <a:prstGeom prst="rect">
            <a:avLst/>
          </a:prstGeom>
          <a:noFill/>
        </p:spPr>
        <p:txBody>
          <a:bodyPr wrap="square" rtlCol="0">
            <a:spAutoFit/>
          </a:bodyPr>
          <a:lstStyle/>
          <a:p>
            <a:r>
              <a:rPr lang="en-US" sz="2800" b="1" dirty="0" err="1" smtClean="0">
                <a:solidFill>
                  <a:srgbClr val="FFFF00"/>
                </a:solidFill>
                <a:latin typeface="Times New Roman" pitchFamily="18" charset="0"/>
                <a:cs typeface="Times New Roman" pitchFamily="18" charset="0"/>
              </a:rPr>
              <a:t>Muốn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có</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trường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học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hạnh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phúc</a:t>
            </a:r>
            <a:r>
              <a:rPr lang="en-US" sz="2800" b="1" dirty="0" smtClean="0">
                <a:solidFill>
                  <a:srgbClr val="FFFF00"/>
                </a:solidFill>
                <a:latin typeface="Times New Roman" pitchFamily="18" charset="0"/>
                <a:cs typeface="Times New Roman" pitchFamily="18" charset="0"/>
              </a:rPr>
              <a:t>, CBQL, GV, NV </a:t>
            </a:r>
            <a:r>
              <a:rPr lang="en-US" sz="2800" b="1" dirty="0" err="1" smtClean="0">
                <a:solidFill>
                  <a:srgbClr val="FFFF00"/>
                </a:solidFill>
                <a:latin typeface="Times New Roman" pitchFamily="18" charset="0"/>
                <a:cs typeface="Times New Roman" pitchFamily="18" charset="0"/>
              </a:rPr>
              <a:t>phải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làm</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gì</a:t>
            </a:r>
            <a:r>
              <a:rPr lang="en-US" sz="2800" b="1" dirty="0" smtClean="0">
                <a:solidFill>
                  <a:srgbClr val="FFFF00"/>
                </a:solidFill>
                <a:latin typeface="Times New Roman" pitchFamily="18" charset="0"/>
                <a:cs typeface="Times New Roman" pitchFamily="18" charset="0"/>
              </a:rPr>
              <a:t>?</a:t>
            </a:r>
            <a:endParaRPr lang="en-US" sz="28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8212174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8" descr="Image associé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667000" y="2133600"/>
            <a:ext cx="5539966" cy="3539430"/>
          </a:xfrm>
          <a:prstGeom prst="rect">
            <a:avLst/>
          </a:prstGeom>
        </p:spPr>
        <p:txBody>
          <a:bodyPr wrap="square">
            <a:spAutoFit/>
          </a:bodyPr>
          <a:lstStyle/>
          <a:p>
            <a:pPr algn="just"/>
            <a:r>
              <a:rPr lang="vi-VN" sz="2800" b="1" dirty="0" smtClean="0">
                <a:solidFill>
                  <a:srgbClr val="0000CC"/>
                </a:solidFill>
                <a:latin typeface="Times New Roman" pitchFamily="18" charset="0"/>
                <a:cs typeface="Times New Roman" pitchFamily="18" charset="0"/>
              </a:rPr>
              <a:t>“</a:t>
            </a:r>
            <a:r>
              <a:rPr lang="en-US" sz="2800" b="1" dirty="0">
                <a:solidFill>
                  <a:srgbClr val="0000CC"/>
                </a:solidFill>
                <a:latin typeface="Times New Roman" pitchFamily="18" charset="0"/>
                <a:cs typeface="Times New Roman" pitchFamily="18" charset="0"/>
              </a:rPr>
              <a:t>Đ</a:t>
            </a:r>
            <a:r>
              <a:rPr lang="vi-VN" sz="2800" b="1" dirty="0" smtClean="0">
                <a:solidFill>
                  <a:srgbClr val="0000CC"/>
                </a:solidFill>
                <a:latin typeface="Times New Roman" pitchFamily="18" charset="0"/>
                <a:cs typeface="Times New Roman" pitchFamily="18" charset="0"/>
              </a:rPr>
              <a:t>ứa </a:t>
            </a:r>
            <a:r>
              <a:rPr lang="vi-VN" sz="2800" b="1" dirty="0">
                <a:solidFill>
                  <a:srgbClr val="0000CC"/>
                </a:solidFill>
                <a:latin typeface="Times New Roman" pitchFamily="18" charset="0"/>
                <a:cs typeface="Times New Roman" pitchFamily="18" charset="0"/>
              </a:rPr>
              <a:t>trẻ nào sinh ra cũng có những phẩm chất tốt” và việc của chúng ta là tìm ra những phẩm chất tốt đó, phát triển chúng để giúp trẻ nên người. Chúng ta sẽ thấy rằng, trẻ em đến trường không phải chỉ để học chữ, mà để sống, hạnh phúc</a:t>
            </a:r>
            <a:r>
              <a:rPr lang="vi-VN" b="1" dirty="0">
                <a:solidFill>
                  <a:srgbClr val="0000CC"/>
                </a:solidFill>
              </a:rPr>
              <a:t>. </a:t>
            </a:r>
            <a:endParaRPr lang="en-US" b="1" dirty="0">
              <a:solidFill>
                <a:srgbClr val="0000CC"/>
              </a:solidFill>
            </a:endParaRPr>
          </a:p>
        </p:txBody>
      </p:sp>
    </p:spTree>
    <p:extLst>
      <p:ext uri="{BB962C8B-B14F-4D97-AF65-F5344CB8AC3E}">
        <p14:creationId xmlns:p14="http://schemas.microsoft.com/office/powerpoint/2010/main" val="1376381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Punched Tape 2"/>
          <p:cNvSpPr/>
          <p:nvPr/>
        </p:nvSpPr>
        <p:spPr>
          <a:xfrm>
            <a:off x="2209800" y="152400"/>
            <a:ext cx="4191000" cy="1143000"/>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2819400" y="457200"/>
            <a:ext cx="3276600" cy="584775"/>
          </a:xfrm>
          <a:prstGeom prst="rect">
            <a:avLst/>
          </a:prstGeom>
          <a:noFill/>
        </p:spPr>
        <p:txBody>
          <a:bodyPr wrap="square" rtlCol="0">
            <a:spAutoFit/>
          </a:bodyPr>
          <a:lstStyle/>
          <a:p>
            <a:r>
              <a:rPr lang="en-US" sz="3200" b="1" dirty="0" err="1" smtClean="0">
                <a:solidFill>
                  <a:srgbClr val="0000CC"/>
                </a:solidFill>
                <a:latin typeface="Times New Roman" pitchFamily="18" charset="0"/>
                <a:cs typeface="Times New Roman" pitchFamily="18" charset="0"/>
              </a:rPr>
              <a:t>Hạnh</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phúc</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là</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gì</a:t>
            </a:r>
            <a:r>
              <a:rPr lang="en-US" sz="3200" b="1" dirty="0" smtClean="0">
                <a:solidFill>
                  <a:srgbClr val="0000CC"/>
                </a:solidFill>
                <a:latin typeface="Times New Roman" pitchFamily="18" charset="0"/>
                <a:cs typeface="Times New Roman" pitchFamily="18" charset="0"/>
              </a:rPr>
              <a:t> ?</a:t>
            </a:r>
            <a:endParaRPr lang="en-US" sz="3200" b="1" dirty="0">
              <a:solidFill>
                <a:srgbClr val="0000CC"/>
              </a:solidFill>
              <a:latin typeface="Times New Roman" pitchFamily="18" charset="0"/>
              <a:cs typeface="Times New Roman" pitchFamily="18" charset="0"/>
            </a:endParaRPr>
          </a:p>
        </p:txBody>
      </p:sp>
      <p:sp>
        <p:nvSpPr>
          <p:cNvPr id="6" name="TextBox 5"/>
          <p:cNvSpPr txBox="1"/>
          <p:nvPr/>
        </p:nvSpPr>
        <p:spPr>
          <a:xfrm>
            <a:off x="304800" y="1524000"/>
            <a:ext cx="8610600" cy="1815882"/>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Hạnh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phúc</a:t>
            </a:r>
            <a:r>
              <a:rPr lang="en-US" sz="2800" b="1" dirty="0" smtClean="0">
                <a:solidFill>
                  <a:srgbClr val="FF0000"/>
                </a:solidFill>
                <a:latin typeface="Times New Roman" pitchFamily="18" charset="0"/>
                <a:cs typeface="Times New Roman" pitchFamily="18" charset="0"/>
              </a:rPr>
              <a:t>:</a:t>
            </a:r>
          </a:p>
          <a:p>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Là</a:t>
            </a:r>
            <a:r>
              <a:rPr lang="en-US" sz="2800" b="1" dirty="0" smtClean="0">
                <a:latin typeface="Times New Roman" pitchFamily="18" charset="0"/>
                <a:cs typeface="Times New Roman" pitchFamily="18" charset="0"/>
              </a:rPr>
              <a:t> ý </a:t>
            </a:r>
            <a:r>
              <a:rPr lang="en-US" sz="2800" b="1" dirty="0" err="1" smtClean="0">
                <a:latin typeface="Times New Roman" pitchFamily="18" charset="0"/>
                <a:cs typeface="Times New Roman" pitchFamily="18" charset="0"/>
              </a:rPr>
              <a:t>nghĩa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mục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đích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của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cuộc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sống</a:t>
            </a:r>
            <a:endParaRPr lang="en-US" sz="2800" b="1" dirty="0" smtClean="0">
              <a:latin typeface="Times New Roman" pitchFamily="18" charset="0"/>
              <a:cs typeface="Times New Roman" pitchFamily="18" charset="0"/>
            </a:endParaRPr>
          </a:p>
          <a:p>
            <a:pPr marL="342900" indent="-342900">
              <a:buFontTx/>
              <a:buChar char="-"/>
            </a:pPr>
            <a:r>
              <a:rPr lang="en-US" sz="2800" b="1" dirty="0" err="1" smtClean="0">
                <a:latin typeface="Times New Roman" pitchFamily="18" charset="0"/>
                <a:cs typeface="Times New Roman" pitchFamily="18" charset="0"/>
              </a:rPr>
              <a:t>Là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cầu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khát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khao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của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tất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chúng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sinh</a:t>
            </a:r>
            <a:endParaRPr lang="en-US" sz="2800" b="1" dirty="0" smtClean="0">
              <a:latin typeface="Times New Roman" pitchFamily="18" charset="0"/>
              <a:cs typeface="Times New Roman" pitchFamily="18" charset="0"/>
            </a:endParaRPr>
          </a:p>
          <a:p>
            <a:pPr marL="342900" indent="-342900">
              <a:buFontTx/>
              <a:buChar char="-"/>
            </a:pPr>
            <a:r>
              <a:rPr lang="en-US" sz="2800" b="1" dirty="0" err="1" smtClean="0">
                <a:latin typeface="Times New Roman" pitchFamily="18" charset="0"/>
                <a:cs typeface="Times New Roman" pitchFamily="18" charset="0"/>
              </a:rPr>
              <a:t>Là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thước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đúng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đắn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nhất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về</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sự</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tiến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bộ</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của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xã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endParaRPr lang="en-US" sz="2800" b="1" dirty="0">
              <a:latin typeface="Times New Roman" pitchFamily="18" charset="0"/>
              <a:cs typeface="Times New Roman" pitchFamily="18" charset="0"/>
            </a:endParaRPr>
          </a:p>
        </p:txBody>
      </p:sp>
      <p:sp>
        <p:nvSpPr>
          <p:cNvPr id="7" name="TextBox 6"/>
          <p:cNvSpPr txBox="1"/>
          <p:nvPr/>
        </p:nvSpPr>
        <p:spPr>
          <a:xfrm>
            <a:off x="304800" y="3429000"/>
            <a:ext cx="8610600" cy="2246769"/>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Hạnh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phúc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gồm</a:t>
            </a:r>
            <a:r>
              <a:rPr lang="en-US" sz="2800" b="1" dirty="0" smtClean="0">
                <a:solidFill>
                  <a:srgbClr val="FF0000"/>
                </a:solidFill>
                <a:latin typeface="Times New Roman" pitchFamily="18" charset="0"/>
                <a:cs typeface="Times New Roman" pitchFamily="18" charset="0"/>
              </a:rPr>
              <a:t>:</a:t>
            </a:r>
          </a:p>
          <a:p>
            <a:r>
              <a:rPr lang="en-US" sz="2800" b="1" dirty="0" smtClean="0">
                <a:latin typeface="Times New Roman" pitchFamily="18" charset="0"/>
                <a:cs typeface="Times New Roman" pitchFamily="18" charset="0"/>
              </a:rPr>
              <a:t>-  </a:t>
            </a:r>
            <a:r>
              <a:rPr lang="en-US" sz="2800" b="1" dirty="0" err="1">
                <a:latin typeface="Times New Roman" pitchFamily="18" charset="0"/>
                <a:cs typeface="Times New Roman" pitchFamily="18" charset="0"/>
              </a:rPr>
              <a:t>C</a:t>
            </a:r>
            <a:r>
              <a:rPr lang="en-US" sz="2800" b="1" dirty="0" err="1" smtClean="0">
                <a:latin typeface="Times New Roman" pitchFamily="18" charset="0"/>
                <a:cs typeface="Times New Roman" pitchFamily="18" charset="0"/>
              </a:rPr>
              <a:t>ảm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xúc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tích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cực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mang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tính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nhân</a:t>
            </a:r>
            <a:r>
              <a:rPr lang="en-US" sz="2800" b="1" dirty="0" smtClean="0">
                <a:latin typeface="Times New Roman" pitchFamily="18" charset="0"/>
                <a:cs typeface="Times New Roman" pitchFamily="18" charset="0"/>
              </a:rPr>
              <a:t>)</a:t>
            </a:r>
          </a:p>
          <a:p>
            <a:pPr marL="342900" indent="-342900">
              <a:buFontTx/>
              <a:buChar char="-"/>
            </a:pPr>
            <a:r>
              <a:rPr lang="en-US" sz="2800" b="1" dirty="0" err="1" smtClean="0">
                <a:latin typeface="Times New Roman" pitchFamily="18" charset="0"/>
                <a:cs typeface="Times New Roman" pitchFamily="18" charset="0"/>
              </a:rPr>
              <a:t>Mối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quan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hệ</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tích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cực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truyền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cảm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hứng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với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cộng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đồng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với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môi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trường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sống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mang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tính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tập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thể</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cộng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sinh</a:t>
            </a:r>
            <a:r>
              <a:rPr lang="en-US" sz="2800" b="1" dirty="0" smtClean="0">
                <a:latin typeface="Times New Roman" pitchFamily="18" charset="0"/>
                <a:cs typeface="Times New Roman" pitchFamily="18" charset="0"/>
              </a:rPr>
              <a:t>)</a:t>
            </a:r>
            <a:endParaRPr lang="en-US" sz="2800" b="1" dirty="0">
              <a:latin typeface="Times New Roman" pitchFamily="18" charset="0"/>
              <a:cs typeface="Times New Roman" pitchFamily="18" charset="0"/>
            </a:endParaRPr>
          </a:p>
        </p:txBody>
      </p:sp>
      <p:sp>
        <p:nvSpPr>
          <p:cNvPr id="10" name="Horizontal Scroll 9"/>
          <p:cNvSpPr/>
          <p:nvPr/>
        </p:nvSpPr>
        <p:spPr>
          <a:xfrm>
            <a:off x="228600" y="5675769"/>
            <a:ext cx="8686800" cy="1106031"/>
          </a:xfrm>
          <a:prstGeom prst="horizontalScroll">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1" name="TextBox 10"/>
          <p:cNvSpPr txBox="1"/>
          <p:nvPr/>
        </p:nvSpPr>
        <p:spPr>
          <a:xfrm>
            <a:off x="304800" y="5943600"/>
            <a:ext cx="8686800" cy="523220"/>
          </a:xfrm>
          <a:prstGeom prst="rect">
            <a:avLst/>
          </a:prstGeom>
          <a:noFill/>
        </p:spPr>
        <p:txBody>
          <a:bodyPr wrap="square" rtlCol="0">
            <a:spAutoFit/>
          </a:bodyPr>
          <a:lstStyle/>
          <a:p>
            <a:r>
              <a:rPr lang="en-US" sz="2800" b="1" dirty="0" err="1" smtClean="0">
                <a:solidFill>
                  <a:srgbClr val="0000CC"/>
                </a:solidFill>
                <a:latin typeface="Times New Roman" pitchFamily="18" charset="0"/>
                <a:cs typeface="Times New Roman" pitchFamily="18" charset="0"/>
              </a:rPr>
              <a:t>Hạnh</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phúc</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có</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thể</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tạo</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dựng</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được</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và</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dạy</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cho</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nhau</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được</a:t>
            </a:r>
            <a:endParaRPr lang="en-US" sz="2800" b="1" dirty="0">
              <a:solidFill>
                <a:srgbClr val="0000CC"/>
              </a:solidFill>
              <a:latin typeface="Times New Roman" pitchFamily="18" charset="0"/>
              <a:cs typeface="Times New Roman" pitchFamily="18" charset="0"/>
            </a:endParaRPr>
          </a:p>
        </p:txBody>
      </p:sp>
      <p:sp>
        <p:nvSpPr>
          <p:cNvPr id="12" name="TextBox 11"/>
          <p:cNvSpPr txBox="1"/>
          <p:nvPr/>
        </p:nvSpPr>
        <p:spPr>
          <a:xfrm>
            <a:off x="770299" y="2136339"/>
            <a:ext cx="7696200" cy="3539430"/>
          </a:xfrm>
          <a:prstGeom prst="rect">
            <a:avLst/>
          </a:prstGeom>
          <a:noFill/>
        </p:spPr>
        <p:txBody>
          <a:bodyPr wrap="square" rtlCol="0">
            <a:spAutoFit/>
          </a:bodyPr>
          <a:lstStyle/>
          <a:p>
            <a:r>
              <a:rPr lang="en-US" dirty="0" smtClean="0"/>
              <a:t> </a:t>
            </a:r>
            <a:r>
              <a:rPr lang="en-US" sz="3200" b="1" dirty="0" err="1" smtClean="0">
                <a:solidFill>
                  <a:srgbClr val="FF0000"/>
                </a:solidFill>
                <a:latin typeface="Times New Roman" pitchFamily="18" charset="0"/>
                <a:cs typeface="Times New Roman" pitchFamily="18" charset="0"/>
              </a:rPr>
              <a:t>Hạnh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phúc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dễ</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dàng</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dẫn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đến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thành</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công</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của</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mỗi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người</a:t>
            </a:r>
            <a:endParaRPr lang="en-US" sz="3200" b="1" dirty="0" smtClean="0">
              <a:solidFill>
                <a:srgbClr val="0000CC"/>
              </a:solidFill>
              <a:latin typeface="Times New Roman" pitchFamily="18" charset="0"/>
              <a:cs typeface="Times New Roman" pitchFamily="18" charset="0"/>
            </a:endParaRPr>
          </a:p>
          <a:p>
            <a:r>
              <a:rPr lang="en-US" sz="3200" b="1" dirty="0" smtClean="0">
                <a:solidFill>
                  <a:srgbClr val="0000CC"/>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hạnh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phúc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dễ</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dàng</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dẫn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đến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sự</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thất</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bại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của</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mỗi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người</a:t>
            </a:r>
            <a:endParaRPr lang="en-US" sz="3200" b="1" dirty="0" smtClean="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r>
              <a:rPr lang="en-US" sz="3200" b="1" dirty="0" smtClean="0">
                <a:solidFill>
                  <a:srgbClr val="0000CC"/>
                </a:solidFill>
                <a:latin typeface="Times New Roman" pitchFamily="18" charset="0"/>
                <a:cs typeface="Times New Roman" pitchFamily="18" charset="0"/>
              </a:rPr>
              <a:t>=&gt; </a:t>
            </a:r>
            <a:r>
              <a:rPr lang="en-US" sz="3200" b="1" dirty="0" err="1" smtClean="0">
                <a:solidFill>
                  <a:srgbClr val="0000CC"/>
                </a:solidFill>
                <a:latin typeface="Times New Roman" pitchFamily="18" charset="0"/>
                <a:cs typeface="Times New Roman" pitchFamily="18" charset="0"/>
              </a:rPr>
              <a:t>hạnh</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phúc</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của</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mỗi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người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liên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quan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tới</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hạnh</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phúc</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của</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xã</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hội</a:t>
            </a:r>
            <a:endParaRPr lang="en-US" sz="32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3992474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heel(1)">
                                      <p:cBhvr>
                                        <p:cTn id="19" dur="500"/>
                                        <p:tgtEl>
                                          <p:spTgt spid="11"/>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heel(1)">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11"/>
                                        </p:tgtEl>
                                      </p:cBhvr>
                                    </p:animEffect>
                                    <p:set>
                                      <p:cBhvr>
                                        <p:cTn id="33" dur="1" fill="hold">
                                          <p:stCondLst>
                                            <p:cond delay="499"/>
                                          </p:stCondLst>
                                        </p:cTn>
                                        <p:tgtEl>
                                          <p:spTgt spid="11"/>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0"/>
                                        </p:tgtEl>
                                      </p:cBhvr>
                                    </p:animEffect>
                                    <p:set>
                                      <p:cBhvr>
                                        <p:cTn id="36" dur="1" fill="hold">
                                          <p:stCondLst>
                                            <p:cond delay="499"/>
                                          </p:stCondLst>
                                        </p:cTn>
                                        <p:tgtEl>
                                          <p:spTgt spid="10"/>
                                        </p:tgtEl>
                                        <p:attrNameLst>
                                          <p:attrName>style.visibility</p:attrName>
                                        </p:attrNameLst>
                                      </p:cBhvr>
                                      <p:to>
                                        <p:strVal val="hidden"/>
                                      </p:to>
                                    </p:set>
                                  </p:childTnLst>
                                </p:cTn>
                              </p:par>
                              <p:par>
                                <p:cTn id="37" presetID="16" presetClass="entr" presetSubtype="21"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10" grpId="0" animBg="1"/>
      <p:bldP spid="10" grpId="1" animBg="1"/>
      <p:bldP spid="11" grpId="0"/>
      <p:bldP spid="11" grpId="1"/>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Downloads\tải xuống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48285"/>
            <a:ext cx="8763000" cy="3685515"/>
          </a:xfrm>
          <a:prstGeom prst="rect">
            <a:avLst/>
          </a:prstGeom>
          <a:noFill/>
          <a:extLst>
            <a:ext uri="{909E8E84-426E-40DD-AFC4-6F175D3DCCD1}">
              <a14:hiddenFill xmlns:a14="http://schemas.microsoft.com/office/drawing/2010/main">
                <a:solidFill>
                  <a:srgbClr val="FFFFFF"/>
                </a:solidFill>
              </a14:hiddenFill>
            </a:ext>
          </a:extLst>
        </p:spPr>
      </p:pic>
      <p:sp>
        <p:nvSpPr>
          <p:cNvPr id="3" name="Rounded Rectangle 2"/>
          <p:cNvSpPr/>
          <p:nvPr/>
        </p:nvSpPr>
        <p:spPr>
          <a:xfrm>
            <a:off x="152400" y="2971800"/>
            <a:ext cx="8941051" cy="35814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5" name="TextBox 4"/>
          <p:cNvSpPr txBox="1"/>
          <p:nvPr/>
        </p:nvSpPr>
        <p:spPr>
          <a:xfrm>
            <a:off x="470025" y="3916791"/>
            <a:ext cx="8445375" cy="584775"/>
          </a:xfrm>
          <a:prstGeom prst="rect">
            <a:avLst/>
          </a:prstGeom>
          <a:noFill/>
        </p:spPr>
        <p:txBody>
          <a:bodyPr wrap="square" rtlCol="0">
            <a:spAutoFit/>
          </a:bodyPr>
          <a:lstStyle/>
          <a:p>
            <a:r>
              <a:rPr lang="en-US" sz="3200" b="1" dirty="0" err="1" smtClean="0">
                <a:solidFill>
                  <a:schemeClr val="bg2">
                    <a:lumMod val="10000"/>
                  </a:schemeClr>
                </a:solidFill>
                <a:latin typeface="Times New Roman" pitchFamily="18" charset="0"/>
                <a:cs typeface="Times New Roman" pitchFamily="18" charset="0"/>
              </a:rPr>
              <a:t>Các</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yếu</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tố</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cấu</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thành</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trường</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học</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hạnh</a:t>
            </a:r>
            <a:r>
              <a:rPr lang="en-US" sz="3200" b="1" dirty="0" smtClean="0">
                <a:solidFill>
                  <a:schemeClr val="bg2">
                    <a:lumMod val="10000"/>
                  </a:schemeClr>
                </a:solidFill>
                <a:latin typeface="Times New Roman" pitchFamily="18" charset="0"/>
                <a:cs typeface="Times New Roman" pitchFamily="18" charset="0"/>
              </a:rPr>
              <a:t> </a:t>
            </a:r>
            <a:r>
              <a:rPr lang="en-US" sz="3200" b="1" dirty="0" err="1" smtClean="0">
                <a:solidFill>
                  <a:schemeClr val="bg2">
                    <a:lumMod val="10000"/>
                  </a:schemeClr>
                </a:solidFill>
                <a:latin typeface="Times New Roman" pitchFamily="18" charset="0"/>
                <a:cs typeface="Times New Roman" pitchFamily="18" charset="0"/>
              </a:rPr>
              <a:t>phúc</a:t>
            </a:r>
            <a:endParaRPr lang="en-US" sz="3200" b="1" dirty="0">
              <a:solidFill>
                <a:schemeClr val="bg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569691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152400"/>
            <a:ext cx="8305800" cy="5632311"/>
          </a:xfrm>
          <a:prstGeom prst="rect">
            <a:avLst/>
          </a:prstGeom>
          <a:noFill/>
        </p:spPr>
        <p:txBody>
          <a:bodyPr wrap="square" rtlCol="0">
            <a:spAutoFit/>
          </a:bodyPr>
          <a:lstStyle/>
          <a:p>
            <a:pPr algn="just">
              <a:lnSpc>
                <a:spcPct val="150000"/>
              </a:lnSpc>
            </a:pPr>
            <a:r>
              <a:rPr lang="en-US" sz="2400" b="1" dirty="0" err="1" smtClean="0">
                <a:solidFill>
                  <a:srgbClr val="0000CC"/>
                </a:solidFill>
                <a:latin typeface="Times New Roman" pitchFamily="18" charset="0"/>
                <a:cs typeface="Times New Roman" pitchFamily="18" charset="0"/>
              </a:rPr>
              <a:t>Trường</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học</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ngày</a:t>
            </a:r>
            <a:r>
              <a:rPr lang="en-US" sz="2400" b="1" dirty="0" smtClean="0">
                <a:solidFill>
                  <a:srgbClr val="0000CC"/>
                </a:solidFill>
                <a:latin typeface="Times New Roman" pitchFamily="18" charset="0"/>
                <a:cs typeface="Times New Roman" pitchFamily="18" charset="0"/>
              </a:rPr>
              <a:t> nay </a:t>
            </a:r>
            <a:r>
              <a:rPr lang="en-US" sz="2400" b="1" dirty="0" err="1">
                <a:solidFill>
                  <a:srgbClr val="0000CC"/>
                </a:solidFill>
                <a:latin typeface="Times New Roman" pitchFamily="18" charset="0"/>
                <a:cs typeface="Times New Roman" pitchFamily="18" charset="0"/>
              </a:rPr>
              <a:t>có</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thể</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trở</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thành</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nơi</a:t>
            </a:r>
            <a:r>
              <a:rPr lang="en-US" sz="2400" b="1" dirty="0">
                <a:solidFill>
                  <a:srgbClr val="0000CC"/>
                </a:solidFill>
                <a:latin typeface="Times New Roman" pitchFamily="18" charset="0"/>
                <a:cs typeface="Times New Roman" pitchFamily="18" charset="0"/>
              </a:rPr>
              <a:t> </a:t>
            </a:r>
            <a:r>
              <a:rPr lang="en-US" sz="2400" b="1" i="1" dirty="0" err="1">
                <a:solidFill>
                  <a:srgbClr val="FF0000"/>
                </a:solidFill>
                <a:latin typeface="Times New Roman" pitchFamily="18" charset="0"/>
                <a:cs typeface="Times New Roman" pitchFamily="18" charset="0"/>
              </a:rPr>
              <a:t>không</a:t>
            </a:r>
            <a:r>
              <a:rPr lang="en-US" sz="2400" b="1" i="1" dirty="0">
                <a:solidFill>
                  <a:srgbClr val="FF0000"/>
                </a:solidFill>
                <a:latin typeface="Times New Roman" pitchFamily="18" charset="0"/>
                <a:cs typeface="Times New Roman" pitchFamily="18" charset="0"/>
              </a:rPr>
              <a:t> </a:t>
            </a:r>
            <a:r>
              <a:rPr lang="en-US" sz="2400" b="1" i="1" dirty="0" err="1">
                <a:solidFill>
                  <a:srgbClr val="FF0000"/>
                </a:solidFill>
                <a:latin typeface="Times New Roman" pitchFamily="18" charset="0"/>
                <a:cs typeface="Times New Roman" pitchFamily="18" charset="0"/>
              </a:rPr>
              <a:t>hạnh</a:t>
            </a:r>
            <a:r>
              <a:rPr lang="en-US" sz="2400" b="1" i="1" dirty="0">
                <a:solidFill>
                  <a:srgbClr val="FF0000"/>
                </a:solidFill>
                <a:latin typeface="Times New Roman" pitchFamily="18" charset="0"/>
                <a:cs typeface="Times New Roman" pitchFamily="18" charset="0"/>
              </a:rPr>
              <a:t> </a:t>
            </a:r>
            <a:r>
              <a:rPr lang="en-US" sz="2400" b="1" i="1" dirty="0" err="1">
                <a:solidFill>
                  <a:srgbClr val="FF0000"/>
                </a:solidFill>
                <a:latin typeface="Times New Roman" pitchFamily="18" charset="0"/>
                <a:cs typeface="Times New Roman" pitchFamily="18" charset="0"/>
              </a:rPr>
              <a:t>phúc</a:t>
            </a:r>
            <a:endParaRPr lang="en-US" sz="2400" b="1" dirty="0" smtClean="0">
              <a:solidFill>
                <a:srgbClr val="FF0000"/>
              </a:solidFill>
              <a:latin typeface="Times New Roman" pitchFamily="18" charset="0"/>
              <a:cs typeface="Times New Roman" pitchFamily="18" charset="0"/>
            </a:endParaRPr>
          </a:p>
          <a:p>
            <a:pPr algn="just">
              <a:lnSpc>
                <a:spcPct val="150000"/>
              </a:lnSpc>
            </a:pP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Môi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trường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tập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thiếu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hấp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dẫn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viên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thiếu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nhạy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cảm</a:t>
            </a:r>
            <a:r>
              <a:rPr lang="en-US" sz="2400" b="1" dirty="0" smtClean="0">
                <a:latin typeface="Times New Roman" pitchFamily="18" charset="0"/>
                <a:cs typeface="Times New Roman" pitchFamily="18" charset="0"/>
              </a:rPr>
              <a:t>, PPDH </a:t>
            </a:r>
            <a:r>
              <a:rPr lang="en-US" sz="2400" b="1" dirty="0" err="1" smtClean="0">
                <a:latin typeface="Times New Roman" pitchFamily="18" charset="0"/>
                <a:cs typeface="Times New Roman" pitchFamily="18" charset="0"/>
              </a:rPr>
              <a:t>thiếu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đổi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nội</a:t>
            </a:r>
            <a:r>
              <a:rPr lang="en-US" sz="2400" b="1" dirty="0" smtClean="0">
                <a:latin typeface="Times New Roman" pitchFamily="18" charset="0"/>
                <a:cs typeface="Times New Roman" pitchFamily="18" charset="0"/>
              </a:rPr>
              <a:t> dung </a:t>
            </a:r>
            <a:r>
              <a:rPr lang="en-US" sz="2400" b="1" dirty="0" err="1" smtClean="0">
                <a:latin typeface="Times New Roman" pitchFamily="18" charset="0"/>
                <a:cs typeface="Times New Roman" pitchFamily="18" charset="0"/>
              </a:rPr>
              <a:t>dạy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dạy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lý</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thuyết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lâm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ít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chú</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trọng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dạy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đức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kỹ</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năng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cần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cuộc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sau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này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sinh</a:t>
            </a:r>
            <a:r>
              <a:rPr lang="en-US" sz="2400" b="1" dirty="0" smtClean="0">
                <a:latin typeface="Times New Roman" pitchFamily="18" charset="0"/>
                <a:cs typeface="Times New Roman" pitchFamily="18" charset="0"/>
              </a:rPr>
              <a:t>…</a:t>
            </a:r>
          </a:p>
          <a:p>
            <a:pPr marL="342900" indent="-342900" algn="just">
              <a:lnSpc>
                <a:spcPct val="150000"/>
              </a:lnSpc>
              <a:buFontTx/>
              <a:buChar char="-"/>
            </a:pPr>
            <a:r>
              <a:rPr lang="en-US" sz="2400" b="1" dirty="0" err="1" smtClean="0">
                <a:latin typeface="Times New Roman" pitchFamily="18" charset="0"/>
                <a:cs typeface="Times New Roman" pitchFamily="18" charset="0"/>
              </a:rPr>
              <a:t>Áp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lực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cử</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cùng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với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áp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lực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phải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nổi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trội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người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phải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luôn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điểm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số</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cao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dẫn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đến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sinh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quá</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hoặc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quá</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tự</a:t>
            </a:r>
            <a:r>
              <a:rPr lang="en-US" sz="2400" b="1" dirty="0" smtClean="0">
                <a:latin typeface="Times New Roman" pitchFamily="18" charset="0"/>
                <a:cs typeface="Times New Roman" pitchFamily="18" charset="0"/>
              </a:rPr>
              <a:t> tin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khả</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năng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của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bản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sinh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tìm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kiếm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thức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ngoài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tập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để</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khẳng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định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mình</a:t>
            </a: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=&gt; </a:t>
            </a:r>
            <a:r>
              <a:rPr lang="en-US" sz="2400" b="1" dirty="0" err="1" smtClean="0">
                <a:latin typeface="Times New Roman" pitchFamily="18" charset="0"/>
                <a:cs typeface="Times New Roman" pitchFamily="18" charset="0"/>
              </a:rPr>
              <a:t>cạnh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tranh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bắt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nạt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lực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đường</a:t>
            </a:r>
            <a:endParaRPr lang="en-US" sz="24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7696926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3" name="TextBox 2"/>
          <p:cNvSpPr txBox="1"/>
          <p:nvPr/>
        </p:nvSpPr>
        <p:spPr>
          <a:xfrm>
            <a:off x="1600200" y="381000"/>
            <a:ext cx="65532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TRƯỜNG HỌC HẠNH PHÚC</a:t>
            </a:r>
            <a:endParaRPr lang="en-US" sz="3200" b="1" dirty="0">
              <a:latin typeface="Times New Roman" pitchFamily="18" charset="0"/>
              <a:cs typeface="Times New Roman" pitchFamily="18" charset="0"/>
            </a:endParaRPr>
          </a:p>
        </p:txBody>
      </p:sp>
      <p:graphicFrame>
        <p:nvGraphicFramePr>
          <p:cNvPr id="4" name="Diagram 3"/>
          <p:cNvGraphicFramePr/>
          <p:nvPr>
            <p:extLst>
              <p:ext uri="{D42A27DB-BD31-4B8C-83A1-F6EECF244321}">
                <p14:modId xmlns:p14="http://schemas.microsoft.com/office/powerpoint/2010/main" val="357918031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6834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3" name="TextBox 2"/>
          <p:cNvSpPr txBox="1"/>
          <p:nvPr/>
        </p:nvSpPr>
        <p:spPr>
          <a:xfrm>
            <a:off x="1600200" y="381000"/>
            <a:ext cx="65532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TRƯỜNG HỌC HẠNH PHÚC</a:t>
            </a:r>
            <a:endParaRPr lang="en-US" sz="3200" b="1" dirty="0">
              <a:latin typeface="Times New Roman" pitchFamily="18" charset="0"/>
              <a:cs typeface="Times New Roman" pitchFamily="18" charset="0"/>
            </a:endParaRPr>
          </a:p>
        </p:txBody>
      </p:sp>
      <p:sp>
        <p:nvSpPr>
          <p:cNvPr id="4" name="TextBox 3"/>
          <p:cNvSpPr txBox="1"/>
          <p:nvPr/>
        </p:nvSpPr>
        <p:spPr>
          <a:xfrm>
            <a:off x="685800" y="1683127"/>
            <a:ext cx="8001000" cy="4031873"/>
          </a:xfrm>
          <a:prstGeom prst="rect">
            <a:avLst/>
          </a:prstGeom>
          <a:no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TIÊU CHÍ VỀ CON NGƯỜI</a:t>
            </a:r>
          </a:p>
          <a:p>
            <a:pPr marL="342900" indent="-342900" algn="just">
              <a:buFontTx/>
              <a:buChar char="-"/>
            </a:pPr>
            <a:r>
              <a:rPr lang="en-US" sz="3200" b="1" dirty="0" err="1" smtClean="0">
                <a:latin typeface="Times New Roman" pitchFamily="18" charset="0"/>
                <a:cs typeface="Times New Roman" pitchFamily="18" charset="0"/>
              </a:rPr>
              <a:t>Các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mối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quan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hệ</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tốt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đẹp</a:t>
            </a:r>
            <a:endParaRPr lang="en-US" sz="3200" b="1" dirty="0" smtClean="0">
              <a:latin typeface="Times New Roman" pitchFamily="18" charset="0"/>
              <a:cs typeface="Times New Roman" pitchFamily="18" charset="0"/>
            </a:endParaRPr>
          </a:p>
          <a:p>
            <a:pPr marL="342900" indent="-342900" algn="just">
              <a:buFontTx/>
              <a:buChar char="-"/>
            </a:pPr>
            <a:r>
              <a:rPr lang="en-US" sz="3200" b="1" dirty="0" smtClean="0">
                <a:latin typeface="Times New Roman" pitchFamily="18" charset="0"/>
                <a:cs typeface="Times New Roman" pitchFamily="18" charset="0"/>
              </a:rPr>
              <a:t>GV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HS </a:t>
            </a:r>
            <a:r>
              <a:rPr lang="en-US" sz="3200" b="1" dirty="0" err="1" smtClean="0">
                <a:latin typeface="Times New Roman" pitchFamily="18" charset="0"/>
                <a:cs typeface="Times New Roman" pitchFamily="18" charset="0"/>
              </a:rPr>
              <a:t>luôn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cảm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xúc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tích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cực</a:t>
            </a:r>
            <a:r>
              <a:rPr lang="en-US" sz="3200" b="1" dirty="0" smtClean="0">
                <a:latin typeface="Times New Roman" pitchFamily="18" charset="0"/>
                <a:cs typeface="Times New Roman" pitchFamily="18" charset="0"/>
              </a:rPr>
              <a:t>;</a:t>
            </a:r>
          </a:p>
          <a:p>
            <a:pPr marL="342900" indent="-342900" algn="just">
              <a:buFontTx/>
              <a:buChar char="-"/>
            </a:pP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ý </a:t>
            </a:r>
            <a:r>
              <a:rPr lang="en-US" sz="3200" b="1" dirty="0" err="1" smtClean="0">
                <a:latin typeface="Times New Roman" pitchFamily="18" charset="0"/>
                <a:cs typeface="Times New Roman" pitchFamily="18" charset="0"/>
              </a:rPr>
              <a:t>thức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hợp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tác</a:t>
            </a:r>
            <a:r>
              <a:rPr lang="en-US" sz="3200" b="1" dirty="0" smtClean="0">
                <a:latin typeface="Times New Roman" pitchFamily="18" charset="0"/>
                <a:cs typeface="Times New Roman" pitchFamily="18" charset="0"/>
              </a:rPr>
              <a:t>, chia </a:t>
            </a:r>
            <a:r>
              <a:rPr lang="en-US" sz="3200" b="1" dirty="0" err="1" smtClean="0">
                <a:latin typeface="Times New Roman" pitchFamily="18" charset="0"/>
                <a:cs typeface="Times New Roman" pitchFamily="18" charset="0"/>
              </a:rPr>
              <a:t>sẻ</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hỗ</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trợ</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nhau</a:t>
            </a:r>
            <a:r>
              <a:rPr lang="en-US" sz="3200" b="1" dirty="0" smtClean="0">
                <a:latin typeface="Times New Roman" pitchFamily="18" charset="0"/>
                <a:cs typeface="Times New Roman" pitchFamily="18" charset="0"/>
              </a:rPr>
              <a:t>;</a:t>
            </a:r>
          </a:p>
          <a:p>
            <a:pPr marL="342900" indent="-342900" algn="just">
              <a:buFontTx/>
              <a:buChar char="-"/>
            </a:pP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sức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khỏe</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điều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kiện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việc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tốt</a:t>
            </a:r>
            <a:r>
              <a:rPr lang="en-US" sz="3200" b="1" dirty="0" smtClean="0">
                <a:latin typeface="Times New Roman" pitchFamily="18" charset="0"/>
                <a:cs typeface="Times New Roman" pitchFamily="18" charset="0"/>
              </a:rPr>
              <a:t>;</a:t>
            </a:r>
          </a:p>
          <a:p>
            <a:pPr marL="342900" indent="-342900" algn="just">
              <a:buFontTx/>
              <a:buChar char="-"/>
            </a:pPr>
            <a:r>
              <a:rPr lang="en-US" sz="3200" b="1" dirty="0" err="1" smtClean="0">
                <a:latin typeface="Times New Roman" pitchFamily="18" charset="0"/>
                <a:cs typeface="Times New Roman" pitchFamily="18" charset="0"/>
              </a:rPr>
              <a:t>Giáo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năng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lực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chuyên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môn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kỹ</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năng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việc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chuyên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nghiệp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cảm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biết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truyền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cảm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hứng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việc</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046065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1600200" y="381000"/>
            <a:ext cx="6553200" cy="584775"/>
          </a:xfrm>
          <a:prstGeom prst="rect">
            <a:avLst/>
          </a:prstGeom>
          <a:noFill/>
        </p:spPr>
        <p:txBody>
          <a:bodyPr wrap="square" rtlCol="0">
            <a:spAutoFit/>
          </a:bodyPr>
          <a:lstStyle/>
          <a:p>
            <a:r>
              <a:rPr lang="en-US" sz="3200" b="1" dirty="0" smtClean="0">
                <a:solidFill>
                  <a:prstClr val="black"/>
                </a:solidFill>
                <a:latin typeface="Times New Roman" pitchFamily="18" charset="0"/>
                <a:cs typeface="Times New Roman" pitchFamily="18" charset="0"/>
              </a:rPr>
              <a:t>TRƯỜNG HỌC HẠNH PHÚC</a:t>
            </a:r>
            <a:endParaRPr lang="en-US" sz="3200" b="1" dirty="0">
              <a:solidFill>
                <a:prstClr val="black"/>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904115894"/>
              </p:ext>
            </p:extLst>
          </p:nvPr>
        </p:nvGraphicFramePr>
        <p:xfrm>
          <a:off x="609600" y="1524000"/>
          <a:ext cx="80772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8013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solidFill>
                <a:prstClr val="black"/>
              </a:solidFill>
            </a:endParaRPr>
          </a:p>
        </p:txBody>
      </p:sp>
      <p:sp>
        <p:nvSpPr>
          <p:cNvPr id="3" name="TextBox 2"/>
          <p:cNvSpPr txBox="1"/>
          <p:nvPr/>
        </p:nvSpPr>
        <p:spPr>
          <a:xfrm>
            <a:off x="1600200" y="163645"/>
            <a:ext cx="6553200" cy="584775"/>
          </a:xfrm>
          <a:prstGeom prst="rect">
            <a:avLst/>
          </a:prstGeom>
          <a:noFill/>
        </p:spPr>
        <p:txBody>
          <a:bodyPr wrap="square" rtlCol="0">
            <a:spAutoFit/>
          </a:bodyPr>
          <a:lstStyle/>
          <a:p>
            <a:r>
              <a:rPr lang="en-US" sz="3200" b="1" dirty="0" smtClean="0">
                <a:solidFill>
                  <a:prstClr val="black"/>
                </a:solidFill>
                <a:latin typeface="Times New Roman" pitchFamily="18" charset="0"/>
                <a:cs typeface="Times New Roman" pitchFamily="18" charset="0"/>
              </a:rPr>
              <a:t>TRƯỜNG HỌC HẠNH PHÚC</a:t>
            </a:r>
            <a:endParaRPr lang="en-US" sz="3200" b="1" dirty="0">
              <a:solidFill>
                <a:prstClr val="black"/>
              </a:solidFill>
              <a:latin typeface="Times New Roman" pitchFamily="18" charset="0"/>
              <a:cs typeface="Times New Roman" pitchFamily="18" charset="0"/>
            </a:endParaRPr>
          </a:p>
        </p:txBody>
      </p:sp>
      <p:sp>
        <p:nvSpPr>
          <p:cNvPr id="4" name="TextBox 3"/>
          <p:cNvSpPr txBox="1"/>
          <p:nvPr/>
        </p:nvSpPr>
        <p:spPr>
          <a:xfrm>
            <a:off x="152400" y="838200"/>
            <a:ext cx="8915400" cy="5755422"/>
          </a:xfrm>
          <a:prstGeom prst="rect">
            <a:avLst/>
          </a:prstGeom>
          <a:no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TIÊU CHÍ VỀ CÁCH LÀM VIỆC</a:t>
            </a:r>
          </a:p>
          <a:p>
            <a:pPr marL="342900" indent="-342900" algn="just">
              <a:buFontTx/>
              <a:buChar char="-"/>
            </a:pPr>
            <a:r>
              <a:rPr lang="en-US" sz="2800" b="1" dirty="0" err="1" smtClean="0">
                <a:latin typeface="Times New Roman" pitchFamily="18" charset="0"/>
                <a:cs typeface="Times New Roman" pitchFamily="18" charset="0"/>
              </a:rPr>
              <a:t>Công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bằng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phân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công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công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việc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hợp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lý</a:t>
            </a:r>
            <a:r>
              <a:rPr lang="en-US" sz="2800" b="1" dirty="0" smtClean="0">
                <a:latin typeface="Times New Roman" pitchFamily="18" charset="0"/>
                <a:cs typeface="Times New Roman" pitchFamily="18" charset="0"/>
              </a:rPr>
              <a:t>;</a:t>
            </a:r>
          </a:p>
          <a:p>
            <a:pPr marL="342900" indent="-342900" algn="just">
              <a:buFontTx/>
              <a:buChar char="-"/>
            </a:pPr>
            <a:r>
              <a:rPr lang="en-US" sz="2800" b="1" dirty="0" err="1" smtClean="0">
                <a:latin typeface="Times New Roman" pitchFamily="18" charset="0"/>
                <a:cs typeface="Times New Roman" pitchFamily="18" charset="0"/>
              </a:rPr>
              <a:t>Luôn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nhóm</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hỗ</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nhau</a:t>
            </a:r>
            <a:r>
              <a:rPr lang="en-US" sz="2800" b="1" dirty="0" smtClean="0">
                <a:latin typeface="Times New Roman" pitchFamily="18" charset="0"/>
                <a:cs typeface="Times New Roman" pitchFamily="18" charset="0"/>
              </a:rPr>
              <a:t>;</a:t>
            </a:r>
          </a:p>
          <a:p>
            <a:pPr marL="342900" indent="-342900" algn="just">
              <a:buFontTx/>
              <a:buChar char="-"/>
            </a:pPr>
            <a:r>
              <a:rPr lang="en-US" sz="2800" b="1" dirty="0" err="1" smtClean="0">
                <a:latin typeface="Times New Roman" pitchFamily="18" charset="0"/>
                <a:cs typeface="Times New Roman" pitchFamily="18" charset="0"/>
              </a:rPr>
              <a:t>Phương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pháp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dạy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học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vui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vẻ</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lôi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cuốn</a:t>
            </a:r>
            <a:r>
              <a:rPr lang="en-US" sz="2800" b="1" dirty="0" smtClean="0">
                <a:latin typeface="Times New Roman" pitchFamily="18" charset="0"/>
                <a:cs typeface="Times New Roman" pitchFamily="18" charset="0"/>
              </a:rPr>
              <a:t>;</a:t>
            </a:r>
          </a:p>
          <a:p>
            <a:pPr marL="342900" indent="-342900" algn="just">
              <a:buFontTx/>
              <a:buChar char="-"/>
            </a:pPr>
            <a:r>
              <a:rPr lang="en-US" sz="2800" b="1" dirty="0" smtClean="0">
                <a:latin typeface="Times New Roman" pitchFamily="18" charset="0"/>
                <a:cs typeface="Times New Roman" pitchFamily="18" charset="0"/>
              </a:rPr>
              <a:t>HS </a:t>
            </a:r>
            <a:r>
              <a:rPr lang="en-US" sz="2800" b="1" dirty="0" err="1" smtClean="0">
                <a:latin typeface="Times New Roman" pitchFamily="18" charset="0"/>
                <a:cs typeface="Times New Roman" pitchFamily="18" charset="0"/>
              </a:rPr>
              <a:t>được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tự</a:t>
            </a:r>
            <a:r>
              <a:rPr lang="en-US" sz="2800" b="1" dirty="0" smtClean="0">
                <a:latin typeface="Times New Roman" pitchFamily="18" charset="0"/>
                <a:cs typeface="Times New Roman" pitchFamily="18" charset="0"/>
              </a:rPr>
              <a:t> do </a:t>
            </a:r>
            <a:r>
              <a:rPr lang="en-US" sz="2800" b="1" dirty="0" err="1" smtClean="0">
                <a:latin typeface="Times New Roman" pitchFamily="18" charset="0"/>
                <a:cs typeface="Times New Roman" pitchFamily="18" charset="0"/>
              </a:rPr>
              <a:t>sáng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tạo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môi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trường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gắn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kết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thân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với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nhau</a:t>
            </a:r>
            <a:r>
              <a:rPr lang="en-US" sz="2800" b="1" dirty="0" smtClean="0">
                <a:latin typeface="Times New Roman" pitchFamily="18" charset="0"/>
                <a:cs typeface="Times New Roman" pitchFamily="18" charset="0"/>
              </a:rPr>
              <a:t>;</a:t>
            </a:r>
          </a:p>
          <a:p>
            <a:pPr marL="342900" indent="-342900" algn="just">
              <a:buFontTx/>
              <a:buChar char="-"/>
            </a:pPr>
            <a:r>
              <a:rPr lang="en-US" sz="2800" b="1" dirty="0" smtClean="0">
                <a:latin typeface="Times New Roman" pitchFamily="18" charset="0"/>
                <a:cs typeface="Times New Roman" pitchFamily="18" charset="0"/>
              </a:rPr>
              <a:t>GV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HS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cơ</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hội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thể</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hiện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được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công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nhận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giá</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trị</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bản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thân</a:t>
            </a:r>
            <a:r>
              <a:rPr lang="en-US" sz="2800" b="1" dirty="0" smtClean="0">
                <a:latin typeface="Times New Roman" pitchFamily="18" charset="0"/>
                <a:cs typeface="Times New Roman" pitchFamily="18" charset="0"/>
              </a:rPr>
              <a:t>;</a:t>
            </a:r>
          </a:p>
          <a:p>
            <a:pPr marL="342900" indent="-342900" algn="just">
              <a:buFontTx/>
              <a:buChar char="-"/>
            </a:pPr>
            <a:r>
              <a:rPr lang="en-US" sz="2800" b="1" dirty="0" err="1" smtClean="0">
                <a:latin typeface="Times New Roman" pitchFamily="18" charset="0"/>
                <a:cs typeface="Times New Roman" pitchFamily="18" charset="0"/>
              </a:rPr>
              <a:t>Hoạt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động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ngoại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khóa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vui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vẻ</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hấp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dẫn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ý </a:t>
            </a:r>
            <a:r>
              <a:rPr lang="en-US" sz="2800" b="1" dirty="0" err="1" smtClean="0">
                <a:latin typeface="Times New Roman" pitchFamily="18" charset="0"/>
                <a:cs typeface="Times New Roman" pitchFamily="18" charset="0"/>
              </a:rPr>
              <a:t>nghĩa</a:t>
            </a:r>
            <a:r>
              <a:rPr lang="en-US" sz="2800" b="1" dirty="0" smtClean="0">
                <a:latin typeface="Times New Roman" pitchFamily="18" charset="0"/>
                <a:cs typeface="Times New Roman" pitchFamily="18" charset="0"/>
              </a:rPr>
              <a:t>;</a:t>
            </a:r>
          </a:p>
          <a:p>
            <a:pPr marL="342900" indent="-342900" algn="just">
              <a:buFontTx/>
              <a:buChar char="-"/>
            </a:pPr>
            <a:r>
              <a:rPr lang="en-US" sz="2800" b="1" dirty="0" err="1" smtClean="0">
                <a:latin typeface="Times New Roman" pitchFamily="18" charset="0"/>
                <a:cs typeface="Times New Roman" pitchFamily="18" charset="0"/>
              </a:rPr>
              <a:t>Sự</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gắn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kết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thấu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hiểu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về</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hỗ</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trợ</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giữa</a:t>
            </a:r>
            <a:r>
              <a:rPr lang="en-US" sz="2800" b="1" dirty="0" smtClean="0">
                <a:latin typeface="Times New Roman" pitchFamily="18" charset="0"/>
                <a:cs typeface="Times New Roman" pitchFamily="18" charset="0"/>
              </a:rPr>
              <a:t> GV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HS</a:t>
            </a:r>
          </a:p>
          <a:p>
            <a:pPr marL="342900" indent="-342900" algn="just">
              <a:buFontTx/>
              <a:buChar char="-"/>
            </a:pPr>
            <a:r>
              <a:rPr lang="en-US" sz="2800" b="1" dirty="0" err="1" smtClean="0">
                <a:latin typeface="Times New Roman" pitchFamily="18" charset="0"/>
                <a:cs typeface="Times New Roman" pitchFamily="18" charset="0"/>
              </a:rPr>
              <a:t>Nội</a:t>
            </a:r>
            <a:r>
              <a:rPr lang="en-US" sz="2800" b="1" dirty="0" smtClean="0">
                <a:latin typeface="Times New Roman" pitchFamily="18" charset="0"/>
                <a:cs typeface="Times New Roman" pitchFamily="18" charset="0"/>
              </a:rPr>
              <a:t> dung </a:t>
            </a:r>
            <a:r>
              <a:rPr lang="en-US" sz="2800" b="1" dirty="0" err="1" smtClean="0">
                <a:latin typeface="Times New Roman" pitchFamily="18" charset="0"/>
                <a:cs typeface="Times New Roman" pitchFamily="18" charset="0"/>
              </a:rPr>
              <a:t>học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tập</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hữu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ích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thực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tế</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lôi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cuốn</a:t>
            </a:r>
            <a:endParaRPr lang="en-US" sz="2800" b="1" dirty="0" smtClean="0">
              <a:latin typeface="Times New Roman" pitchFamily="18" charset="0"/>
              <a:cs typeface="Times New Roman" pitchFamily="18" charset="0"/>
            </a:endParaRPr>
          </a:p>
          <a:p>
            <a:pPr marL="342900" indent="-342900" algn="just">
              <a:buFontTx/>
              <a:buChar char="-"/>
            </a:pPr>
            <a:r>
              <a:rPr lang="en-US" sz="2800" b="1" dirty="0" smtClean="0">
                <a:latin typeface="Times New Roman" pitchFamily="18" charset="0"/>
                <a:cs typeface="Times New Roman" pitchFamily="18" charset="0"/>
              </a:rPr>
              <a:t>HS </a:t>
            </a:r>
            <a:r>
              <a:rPr lang="en-US" sz="2800" b="1" dirty="0" err="1" smtClean="0">
                <a:latin typeface="Times New Roman" pitchFamily="18" charset="0"/>
                <a:cs typeface="Times New Roman" pitchFamily="18" charset="0"/>
              </a:rPr>
              <a:t>và</a:t>
            </a:r>
            <a:r>
              <a:rPr lang="en-US" sz="2800" b="1" dirty="0" smtClean="0">
                <a:latin typeface="Times New Roman" pitchFamily="18" charset="0"/>
                <a:cs typeface="Times New Roman" pitchFamily="18" charset="0"/>
              </a:rPr>
              <a:t> GV </a:t>
            </a:r>
            <a:r>
              <a:rPr lang="en-US" sz="2800" b="1" dirty="0" err="1" smtClean="0">
                <a:latin typeface="Times New Roman" pitchFamily="18" charset="0"/>
                <a:cs typeface="Times New Roman" pitchFamily="18" charset="0"/>
              </a:rPr>
              <a:t>có</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sức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khỏe</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tốt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tinh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thần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thoải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mái</a:t>
            </a:r>
            <a:r>
              <a:rPr lang="en-US" sz="2800" b="1" dirty="0" smtClean="0">
                <a:latin typeface="Times New Roman" pitchFamily="18" charset="0"/>
                <a:cs typeface="Times New Roman" pitchFamily="18" charset="0"/>
              </a:rPr>
              <a:t>;</a:t>
            </a:r>
          </a:p>
          <a:p>
            <a:pPr marL="342900" indent="-342900" algn="just">
              <a:buFontTx/>
              <a:buChar char="-"/>
            </a:pPr>
            <a:r>
              <a:rPr lang="en-US" sz="2800" b="1" dirty="0" err="1" smtClean="0">
                <a:latin typeface="Times New Roman" pitchFamily="18" charset="0"/>
                <a:cs typeface="Times New Roman" pitchFamily="18" charset="0"/>
              </a:rPr>
              <a:t>Không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tồn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tại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cách</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quản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lý</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căng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thẳng</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608013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342</TotalTime>
  <Words>1903</Words>
  <Application>Microsoft Office PowerPoint</Application>
  <PresentationFormat>On-screen Show (4:3)</PresentationFormat>
  <Paragraphs>141</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46</cp:revision>
  <dcterms:created xsi:type="dcterms:W3CDTF">2019-10-23T21:50:47Z</dcterms:created>
  <dcterms:modified xsi:type="dcterms:W3CDTF">2019-11-03T14:06:33Z</dcterms:modified>
</cp:coreProperties>
</file>