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352" r:id="rId2"/>
    <p:sldId id="353" r:id="rId3"/>
    <p:sldId id="364" r:id="rId4"/>
    <p:sldId id="365" r:id="rId5"/>
    <p:sldId id="366" r:id="rId6"/>
    <p:sldId id="367" r:id="rId7"/>
    <p:sldId id="368" r:id="rId8"/>
    <p:sldId id="370" r:id="rId9"/>
    <p:sldId id="382" r:id="rId10"/>
  </p:sldIdLst>
  <p:sldSz cx="6858000" cy="5143500"/>
  <p:notesSz cx="6858000" cy="9144000"/>
  <p:embeddedFontLst>
    <p:embeddedFont>
      <p:font typeface="UTM Cookies" panose="02040603050506020204" pitchFamily="18" charset="0"/>
      <p:regular r:id="rId12"/>
    </p:embeddedFont>
    <p:embeddedFont>
      <p:font typeface="Montserrat" panose="020B0604020202020204" charset="0"/>
      <p:regular r:id="rId13"/>
      <p:bold r:id="rId14"/>
      <p:italic r:id="rId15"/>
      <p:boldItalic r:id="rId16"/>
    </p:embeddedFont>
    <p:embeddedFont>
      <p:font typeface="Kalam" panose="020B0604020202020204" charset="0"/>
      <p:regular r:id="rId17"/>
      <p:bold r:id="rId18"/>
    </p:embeddedFont>
    <p:embeddedFont>
      <p:font typeface="UTM Avo" panose="02040603050506020204" pitchFamily="18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7446B"/>
    <a:srgbClr val="FC7D77"/>
    <a:srgbClr val="BEE7FB"/>
    <a:srgbClr val="B7D574"/>
    <a:srgbClr val="7EA131"/>
    <a:srgbClr val="8AB036"/>
    <a:srgbClr val="F95D51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B13DD2-7AD7-469D-8ECC-0ABE12998EEE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5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23014" y="617893"/>
            <a:ext cx="1642746" cy="650903"/>
            <a:chOff x="340244" y="617893"/>
            <a:chExt cx="1642746" cy="65090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40244" y="622465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THƯƠNG ÔNG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520567" y="1383483"/>
            <a:ext cx="451268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Kể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khiến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vui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C35CD6-1CC4-48E0-8157-8644634C2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2213" y="1776411"/>
            <a:ext cx="2341034" cy="3059306"/>
          </a:xfrm>
          <a:prstGeom prst="rect">
            <a:avLst/>
          </a:prstGeom>
        </p:spPr>
      </p:pic>
      <p:pic>
        <p:nvPicPr>
          <p:cNvPr id="1026" name="Picture 2" descr="Pin by Alecsa on Good vs bad in 2021 | Polite kids, Kids vector, Mom help">
            <a:extLst>
              <a:ext uri="{FF2B5EF4-FFF2-40B4-BE49-F238E27FC236}">
                <a16:creationId xmlns:a16="http://schemas.microsoft.com/office/drawing/2014/main" id="{4F6F645C-D7BE-4350-9125-197532D48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t="10553" r="11051" b="15720"/>
          <a:stretch/>
        </p:blipFill>
        <p:spPr bwMode="auto">
          <a:xfrm>
            <a:off x="1520567" y="1891098"/>
            <a:ext cx="1982650" cy="271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AF1B5C6-44EC-4AA4-97E9-40D26F7EF516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DDBB379-649D-47B3-B7C9-705ACB05A79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55C4DAC-AA4C-47F0-A763-853F116F6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0A4B3D-2C4C-40F9-865D-9C26327875B7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C49E55-24AD-4FAD-A9E9-BAD8808D9916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74081B0-33A6-464C-A34B-BF9B958A2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14A7F7F-5B2B-4D66-8DAB-E84A429182DF}"/>
              </a:ext>
            </a:extLst>
          </p:cNvPr>
          <p:cNvGrpSpPr/>
          <p:nvPr/>
        </p:nvGrpSpPr>
        <p:grpSpPr>
          <a:xfrm>
            <a:off x="223014" y="617893"/>
            <a:ext cx="1642746" cy="650903"/>
            <a:chOff x="340244" y="617893"/>
            <a:chExt cx="1642746" cy="65090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CB1730B-86F0-4D42-821E-AAECD5D617B2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148DA7-E372-48B1-AAB9-BA29FA802E35}"/>
                </a:ext>
              </a:extLst>
            </p:cNvPr>
            <p:cNvSpPr txBox="1"/>
            <p:nvPr/>
          </p:nvSpPr>
          <p:spPr>
            <a:xfrm>
              <a:off x="340244" y="622465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66E27C0-F1AE-423C-A2ED-3634C9897E40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THƯƠNG ÔNG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40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NGHE - VIẾT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30C3F-6710-4BDA-AA07-981F659A1D6C}"/>
              </a:ext>
            </a:extLst>
          </p:cNvPr>
          <p:cNvSpPr txBox="1"/>
          <p:nvPr/>
        </p:nvSpPr>
        <p:spPr>
          <a:xfrm>
            <a:off x="1688168" y="1922136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THƯƠNG ÔNG</a:t>
            </a:r>
            <a:endParaRPr lang="en-VN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AFFB8-9C30-4914-AEF6-9EB0FD3C9ACE}"/>
              </a:ext>
            </a:extLst>
          </p:cNvPr>
          <p:cNvSpPr txBox="1"/>
          <p:nvPr/>
        </p:nvSpPr>
        <p:spPr>
          <a:xfrm>
            <a:off x="812141" y="260994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: 2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khổ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thơ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đầu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2963A8-B3B6-41A2-9F05-8E5B79F29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0ECDD1-476F-4F80-8D7F-60DFE477A9D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E505F4-3F61-45BB-90FD-4CAFCC21151A}"/>
              </a:ext>
            </a:extLst>
          </p:cNvPr>
          <p:cNvSpPr txBox="1"/>
          <p:nvPr/>
        </p:nvSpPr>
        <p:spPr>
          <a:xfrm>
            <a:off x="812141" y="3276159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chọn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45C78C-8AB1-4F58-AC6B-2E1666A602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7070"/>
          <a:stretch/>
        </p:blipFill>
        <p:spPr>
          <a:xfrm>
            <a:off x="286883" y="315465"/>
            <a:ext cx="1401285" cy="13355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11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BF3FAA5-24D4-43C2-BF45-5F8AA09CA802}"/>
              </a:ext>
            </a:extLst>
          </p:cNvPr>
          <p:cNvSpPr txBox="1"/>
          <p:nvPr/>
        </p:nvSpPr>
        <p:spPr>
          <a:xfrm>
            <a:off x="2709196" y="829135"/>
            <a:ext cx="2717914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tấy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phải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gậy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Khập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khiễng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khập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khà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Bước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thềm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Nhấc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nhó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Việt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sân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Lon ton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gần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yếm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nhanh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nhảu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vịn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247A5-012D-48D9-8C6E-9B0EC54F8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2" y="511771"/>
            <a:ext cx="346873" cy="32778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40C175-F42B-4062-AB18-41488944F5BD}"/>
              </a:ext>
            </a:extLst>
          </p:cNvPr>
          <p:cNvCxnSpPr>
            <a:cxnSpLocks/>
          </p:cNvCxnSpPr>
          <p:nvPr/>
        </p:nvCxnSpPr>
        <p:spPr>
          <a:xfrm>
            <a:off x="2709196" y="839557"/>
            <a:ext cx="993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662424-623D-45EA-834C-ABAB36C774CE}"/>
              </a:ext>
            </a:extLst>
          </p:cNvPr>
          <p:cNvCxnSpPr>
            <a:cxnSpLocks/>
          </p:cNvCxnSpPr>
          <p:nvPr/>
        </p:nvCxnSpPr>
        <p:spPr>
          <a:xfrm>
            <a:off x="2824721" y="1190410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40042E-4320-41CA-96D5-D54F9968D2E2}"/>
              </a:ext>
            </a:extLst>
          </p:cNvPr>
          <p:cNvCxnSpPr>
            <a:cxnSpLocks/>
          </p:cNvCxnSpPr>
          <p:nvPr/>
        </p:nvCxnSpPr>
        <p:spPr>
          <a:xfrm>
            <a:off x="2796145" y="1837051"/>
            <a:ext cx="1906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855C98-9D52-40AB-9015-E26939F5AEB7}"/>
              </a:ext>
            </a:extLst>
          </p:cNvPr>
          <p:cNvCxnSpPr>
            <a:cxnSpLocks/>
          </p:cNvCxnSpPr>
          <p:nvPr/>
        </p:nvCxnSpPr>
        <p:spPr>
          <a:xfrm>
            <a:off x="2809170" y="1514260"/>
            <a:ext cx="2061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993243-B72C-4EED-8D79-2C393486A6D5}"/>
              </a:ext>
            </a:extLst>
          </p:cNvPr>
          <p:cNvCxnSpPr>
            <a:cxnSpLocks/>
          </p:cNvCxnSpPr>
          <p:nvPr/>
        </p:nvCxnSpPr>
        <p:spPr>
          <a:xfrm>
            <a:off x="2796145" y="2163507"/>
            <a:ext cx="4995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076E590-5AB6-46BA-813D-98BE011DD70E}"/>
              </a:ext>
            </a:extLst>
          </p:cNvPr>
          <p:cNvSpPr txBox="1"/>
          <p:nvPr/>
        </p:nvSpPr>
        <p:spPr>
          <a:xfrm>
            <a:off x="2236586" y="389829"/>
            <a:ext cx="2620459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THƯƠNG ÔNG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22FCCF-4E27-47FF-82BD-FFFD000016B0}"/>
              </a:ext>
            </a:extLst>
          </p:cNvPr>
          <p:cNvCxnSpPr>
            <a:cxnSpLocks/>
          </p:cNvCxnSpPr>
          <p:nvPr/>
        </p:nvCxnSpPr>
        <p:spPr>
          <a:xfrm>
            <a:off x="2824721" y="2438185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B99A81-7586-4780-B60A-A3D375835F80}"/>
              </a:ext>
            </a:extLst>
          </p:cNvPr>
          <p:cNvCxnSpPr>
            <a:cxnSpLocks/>
          </p:cNvCxnSpPr>
          <p:nvPr/>
        </p:nvCxnSpPr>
        <p:spPr>
          <a:xfrm>
            <a:off x="2796145" y="3084826"/>
            <a:ext cx="4098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1C75E2A-E9E4-43BD-B856-5C30967571EA}"/>
              </a:ext>
            </a:extLst>
          </p:cNvPr>
          <p:cNvCxnSpPr>
            <a:cxnSpLocks/>
          </p:cNvCxnSpPr>
          <p:nvPr/>
        </p:nvCxnSpPr>
        <p:spPr>
          <a:xfrm>
            <a:off x="2809170" y="2762035"/>
            <a:ext cx="486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0C3E12-CDD8-4D02-ABF2-D301A13E31B9}"/>
              </a:ext>
            </a:extLst>
          </p:cNvPr>
          <p:cNvCxnSpPr>
            <a:cxnSpLocks/>
          </p:cNvCxnSpPr>
          <p:nvPr/>
        </p:nvCxnSpPr>
        <p:spPr>
          <a:xfrm>
            <a:off x="2796145" y="3411282"/>
            <a:ext cx="3185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0511A7C-43AF-4F92-962A-0B5FC1D67582}"/>
              </a:ext>
            </a:extLst>
          </p:cNvPr>
          <p:cNvCxnSpPr>
            <a:cxnSpLocks/>
          </p:cNvCxnSpPr>
          <p:nvPr/>
        </p:nvCxnSpPr>
        <p:spPr>
          <a:xfrm>
            <a:off x="2786620" y="3705010"/>
            <a:ext cx="3280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A0A5123-0EEA-4FDB-8572-6AC7DD805139}"/>
              </a:ext>
            </a:extLst>
          </p:cNvPr>
          <p:cNvCxnSpPr>
            <a:cxnSpLocks/>
          </p:cNvCxnSpPr>
          <p:nvPr/>
        </p:nvCxnSpPr>
        <p:spPr>
          <a:xfrm>
            <a:off x="2766864" y="4380226"/>
            <a:ext cx="5954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B68AF0B-8ACD-49DA-A4BF-7D5140BDF726}"/>
              </a:ext>
            </a:extLst>
          </p:cNvPr>
          <p:cNvCxnSpPr>
            <a:cxnSpLocks/>
          </p:cNvCxnSpPr>
          <p:nvPr/>
        </p:nvCxnSpPr>
        <p:spPr>
          <a:xfrm>
            <a:off x="2771069" y="4028860"/>
            <a:ext cx="2061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D92B0D4-28EC-4540-887F-E87BBC198A62}"/>
              </a:ext>
            </a:extLst>
          </p:cNvPr>
          <p:cNvCxnSpPr>
            <a:cxnSpLocks/>
          </p:cNvCxnSpPr>
          <p:nvPr/>
        </p:nvCxnSpPr>
        <p:spPr>
          <a:xfrm>
            <a:off x="2758044" y="4678107"/>
            <a:ext cx="4995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877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FD816BA-72ED-45AE-83AD-26E78791BF92}"/>
              </a:ext>
            </a:extLst>
          </p:cNvPr>
          <p:cNvSpPr txBox="1"/>
          <p:nvPr/>
        </p:nvSpPr>
        <p:spPr>
          <a:xfrm>
            <a:off x="733428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4960D5-5630-4359-9B56-9A2DD5BAFE59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khập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khiễng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khập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khà</a:t>
            </a:r>
            <a:endParaRPr lang="vi-VN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88E14C-BA0E-448F-AF74-D681230D3EE5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nhấc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chân</a:t>
            </a:r>
            <a:endParaRPr lang="vi-VN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EB5917-C3B5-4B7A-B360-C5EAF785B1DF}"/>
              </a:ext>
            </a:extLst>
          </p:cNvPr>
          <p:cNvSpPr/>
          <p:nvPr/>
        </p:nvSpPr>
        <p:spPr>
          <a:xfrm>
            <a:off x="733428" y="153563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BB7FA7-16C8-4F7D-800E-6FFD631A218A}"/>
              </a:ext>
            </a:extLst>
          </p:cNvPr>
          <p:cNvSpPr/>
          <p:nvPr/>
        </p:nvSpPr>
        <p:spPr>
          <a:xfrm>
            <a:off x="733428" y="2114040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F77C86-4EC6-4CAC-A3BB-479D3A38DCE7}"/>
              </a:ext>
            </a:extLst>
          </p:cNvPr>
          <p:cNvSpPr/>
          <p:nvPr/>
        </p:nvSpPr>
        <p:spPr>
          <a:xfrm>
            <a:off x="733428" y="257175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yếm</a:t>
            </a:r>
            <a:endParaRPr lang="vi-VN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421F4A-B448-4F70-A1F1-0864A2408271}"/>
              </a:ext>
            </a:extLst>
          </p:cNvPr>
          <p:cNvSpPr/>
          <p:nvPr/>
        </p:nvSpPr>
        <p:spPr>
          <a:xfrm>
            <a:off x="733428" y="2783292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5BBE1D-EAA0-4740-8868-41251495C952}"/>
              </a:ext>
            </a:extLst>
          </p:cNvPr>
          <p:cNvSpPr/>
          <p:nvPr/>
        </p:nvSpPr>
        <p:spPr>
          <a:xfrm>
            <a:off x="733428" y="324100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nhanh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nhảu</a:t>
            </a:r>
            <a:endParaRPr lang="vi-VN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62C038-C6D3-40BF-A5E0-5D4B2593FE16}"/>
              </a:ext>
            </a:extLst>
          </p:cNvPr>
          <p:cNvSpPr/>
          <p:nvPr/>
        </p:nvSpPr>
        <p:spPr>
          <a:xfrm>
            <a:off x="733428" y="3452544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 animBg="1"/>
      <p:bldP spid="28" grpId="0" animBg="1"/>
      <p:bldP spid="9" grpId="0"/>
      <p:bldP spid="10" grpId="0" animBg="1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D12F4554-E2F0-4AC5-BCD5-2236CF48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A7D3FA-63F6-4CE2-BA9B-2DEDAEA06784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ACF2B-7E4C-47C9-9E0C-BBC97E7E1001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B4E792-3E5B-46CC-A0B6-D93E5B1C5C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6" y="665014"/>
            <a:ext cx="352093" cy="35209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63148C6-CEB0-49F0-B205-1422C5D7C147}"/>
              </a:ext>
            </a:extLst>
          </p:cNvPr>
          <p:cNvSpPr txBox="1"/>
          <p:nvPr/>
        </p:nvSpPr>
        <p:spPr>
          <a:xfrm>
            <a:off x="960343" y="605276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672F75A-AA3B-4928-821C-E3579973CDA0}"/>
              </a:ext>
            </a:extLst>
          </p:cNvPr>
          <p:cNvSpPr/>
          <p:nvPr/>
        </p:nvSpPr>
        <p:spPr>
          <a:xfrm>
            <a:off x="148395" y="1101001"/>
            <a:ext cx="62298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ch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tr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B8A382-26BF-46D5-AAD0-BBDEB2668F6E}"/>
              </a:ext>
            </a:extLst>
          </p:cNvPr>
          <p:cNvSpPr/>
          <p:nvPr/>
        </p:nvSpPr>
        <p:spPr>
          <a:xfrm>
            <a:off x="1403125" y="1756753"/>
            <a:ext cx="4975097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Lần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        ữ</a:t>
            </a:r>
          </a:p>
          <a:p>
            <a:pPr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Bé</a:t>
            </a:r>
            <a:r>
              <a:rPr lang="en-US" sz="1800" dirty="0">
                <a:latin typeface="UTM Avo" panose="02040603050506020204" pitchFamily="18" charset="0"/>
              </a:rPr>
              <a:t> tung </a:t>
            </a:r>
            <a:r>
              <a:rPr lang="en-US" sz="1800" dirty="0" err="1">
                <a:latin typeface="UTM Avo" panose="02040603050506020204" pitchFamily="18" charset="0"/>
              </a:rPr>
              <a:t>tăng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khắp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endParaRPr lang="en-US" sz="1800" dirty="0"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>
                <a:latin typeface="UTM Avo" panose="02040603050506020204" pitchFamily="18" charset="0"/>
              </a:rPr>
              <a:t>     ữ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       </a:t>
            </a:r>
            <a:r>
              <a:rPr lang="en-US" sz="1800" dirty="0" err="1">
                <a:latin typeface="UTM Avo" panose="02040603050506020204" pitchFamily="18" charset="0"/>
              </a:rPr>
              <a:t>ứng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gà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</a:t>
            </a:r>
            <a:r>
              <a:rPr lang="en-US" sz="1800" dirty="0" err="1">
                <a:latin typeface="UTM Avo" panose="02040603050506020204" pitchFamily="18" charset="0"/>
              </a:rPr>
              <a:t>ống</a:t>
            </a:r>
            <a:r>
              <a:rPr lang="en-US" sz="1800" dirty="0">
                <a:latin typeface="UTM Avo" panose="02040603050506020204" pitchFamily="18" charset="0"/>
              </a:rPr>
              <a:t>       </a:t>
            </a:r>
            <a:r>
              <a:rPr lang="en-US" sz="1800" dirty="0" err="1">
                <a:latin typeface="UTM Avo" panose="02040603050506020204" pitchFamily="18" charset="0"/>
              </a:rPr>
              <a:t>oai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nhảy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đáp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: “O…o!”</a:t>
            </a:r>
          </a:p>
          <a:p>
            <a:pPr algn="r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(Theo </a:t>
            </a:r>
            <a:r>
              <a:rPr lang="en-US" sz="1800" dirty="0" err="1">
                <a:latin typeface="UTM Avo" panose="02040603050506020204" pitchFamily="18" charset="0"/>
              </a:rPr>
              <a:t>Trương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Xương</a:t>
            </a:r>
            <a:r>
              <a:rPr lang="en-US" sz="1800" dirty="0">
                <a:latin typeface="UTM Avo" panose="02040603050506020204" pitchFamily="18" charset="0"/>
              </a:rPr>
              <a:t>)</a:t>
            </a:r>
            <a:endParaRPr lang="vi-VN" sz="1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73FA75-3245-4892-9379-00893317490A}"/>
              </a:ext>
            </a:extLst>
          </p:cNvPr>
          <p:cNvGrpSpPr/>
          <p:nvPr/>
        </p:nvGrpSpPr>
        <p:grpSpPr>
          <a:xfrm>
            <a:off x="3407282" y="1756753"/>
            <a:ext cx="417689" cy="417689"/>
            <a:chOff x="7507111" y="2996098"/>
            <a:chExt cx="417689" cy="41768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601DD4-3CFC-4CE8-B33C-B80F5FA37C7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3EBE86B-6E88-4350-AA9C-25BBF69A98D8}"/>
                </a:ext>
              </a:extLst>
            </p:cNvPr>
            <p:cNvCxnSpPr>
              <a:stCxn id="14" idx="0"/>
              <a:endCxn id="1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84F052-1970-40F7-9156-07C12BC4D442}"/>
                </a:ext>
              </a:extLst>
            </p:cNvPr>
            <p:cNvCxnSpPr>
              <a:stCxn id="14" idx="3"/>
              <a:endCxn id="1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08A6F3B-A11D-40F1-981E-4A73B76E1D5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0BB4129-E88B-48C1-A0A6-D6AA70DB6EBE}"/>
              </a:ext>
            </a:extLst>
          </p:cNvPr>
          <p:cNvSpPr txBox="1"/>
          <p:nvPr/>
        </p:nvSpPr>
        <p:spPr>
          <a:xfrm>
            <a:off x="3469372" y="1836785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577584-E0B7-4166-89B6-BC16867E9BBD}"/>
              </a:ext>
            </a:extLst>
          </p:cNvPr>
          <p:cNvGrpSpPr/>
          <p:nvPr/>
        </p:nvGrpSpPr>
        <p:grpSpPr>
          <a:xfrm>
            <a:off x="1588007" y="2586614"/>
            <a:ext cx="417689" cy="417689"/>
            <a:chOff x="7507111" y="2996098"/>
            <a:chExt cx="417689" cy="41768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CFD4A61-B0BC-4128-84F3-958A75647A1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430B0D-07F8-4B9A-B07E-8CE69E2CDB43}"/>
                </a:ext>
              </a:extLst>
            </p:cNvPr>
            <p:cNvCxnSpPr>
              <a:stCxn id="20" idx="0"/>
              <a:endCxn id="2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D15BDBE-B69C-4A58-A4C0-4A70F9B3D5DF}"/>
                </a:ext>
              </a:extLst>
            </p:cNvPr>
            <p:cNvCxnSpPr>
              <a:stCxn id="20" idx="3"/>
              <a:endCxn id="2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7A1C358-2846-41DD-A003-C1ECC5C7B501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9789CC3-E1B6-432D-A08E-7B27C9DBD063}"/>
              </a:ext>
            </a:extLst>
          </p:cNvPr>
          <p:cNvSpPr txBox="1"/>
          <p:nvPr/>
        </p:nvSpPr>
        <p:spPr>
          <a:xfrm>
            <a:off x="1616758" y="2661883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3A56CD-5321-480B-833A-5F470F71D3D8}"/>
              </a:ext>
            </a:extLst>
          </p:cNvPr>
          <p:cNvGrpSpPr/>
          <p:nvPr/>
        </p:nvGrpSpPr>
        <p:grpSpPr>
          <a:xfrm>
            <a:off x="3518422" y="2601331"/>
            <a:ext cx="417689" cy="417689"/>
            <a:chOff x="7507111" y="2996098"/>
            <a:chExt cx="417689" cy="41768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3144E7-308B-4A9F-B5F4-6AFA429134C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6BF821C-B5EC-4BE4-863A-655EDF7A85BD}"/>
                </a:ext>
              </a:extLst>
            </p:cNvPr>
            <p:cNvCxnSpPr>
              <a:stCxn id="26" idx="0"/>
              <a:endCxn id="2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F9E6C9C-D5B6-4EA0-8CCD-D9EEDB7A904D}"/>
                </a:ext>
              </a:extLst>
            </p:cNvPr>
            <p:cNvCxnSpPr>
              <a:stCxn id="26" idx="3"/>
              <a:endCxn id="2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3D7B851-EBE4-4544-AB23-DA3CBA661E57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C850D19-81D5-4309-BCAA-42F5705CF62F}"/>
              </a:ext>
            </a:extLst>
          </p:cNvPr>
          <p:cNvSpPr txBox="1"/>
          <p:nvPr/>
        </p:nvSpPr>
        <p:spPr>
          <a:xfrm>
            <a:off x="3599560" y="2652785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tr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40DFB6C-39D3-4BB1-9D81-24BF6848C70C}"/>
              </a:ext>
            </a:extLst>
          </p:cNvPr>
          <p:cNvGrpSpPr/>
          <p:nvPr/>
        </p:nvGrpSpPr>
        <p:grpSpPr>
          <a:xfrm>
            <a:off x="1303162" y="3056236"/>
            <a:ext cx="417689" cy="417689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6263AF8-54B2-4D1C-98C8-810F46F31CC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DFC033-1A8A-46CA-9FDD-CF6771FB0765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8EDF8BF-557F-4D1C-B3F4-39763265F126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CA55449-A798-49DC-B91E-E827642AB6BD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7FBD0CE-B1DB-44E8-8C72-A3096BBE1985}"/>
              </a:ext>
            </a:extLst>
          </p:cNvPr>
          <p:cNvSpPr txBox="1"/>
          <p:nvPr/>
        </p:nvSpPr>
        <p:spPr>
          <a:xfrm>
            <a:off x="1441450" y="3074354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Tr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300E4BF-C949-4F56-9A1B-B6E4A447B064}"/>
              </a:ext>
            </a:extLst>
          </p:cNvPr>
          <p:cNvGrpSpPr/>
          <p:nvPr/>
        </p:nvGrpSpPr>
        <p:grpSpPr>
          <a:xfrm>
            <a:off x="2204980" y="2997206"/>
            <a:ext cx="417689" cy="417689"/>
            <a:chOff x="7507111" y="2996098"/>
            <a:chExt cx="417689" cy="41768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0AC28B6-AE34-422F-94C0-E47CA977D2D4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584D16C-B5D9-4CA1-8388-6AC5E733CB49}"/>
                </a:ext>
              </a:extLst>
            </p:cNvPr>
            <p:cNvCxnSpPr>
              <a:stCxn id="38" idx="0"/>
              <a:endCxn id="3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17380D1-5624-4B17-89EF-C649DF868CA4}"/>
                </a:ext>
              </a:extLst>
            </p:cNvPr>
            <p:cNvCxnSpPr>
              <a:stCxn id="38" idx="3"/>
              <a:endCxn id="3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14F000B-FFD6-4C1A-93C3-2B947529051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FB64CBE9-7842-493E-B2C4-54B7749EA442}"/>
              </a:ext>
            </a:extLst>
          </p:cNvPr>
          <p:cNvSpPr txBox="1"/>
          <p:nvPr/>
        </p:nvSpPr>
        <p:spPr>
          <a:xfrm>
            <a:off x="2208014" y="3067712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7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12" grpId="0"/>
      <p:bldP spid="18" grpId="0"/>
      <p:bldP spid="24" grpId="0"/>
      <p:bldP spid="30" grpId="0"/>
      <p:bldP spid="36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0672F75A-AA3B-4928-821C-E3579973CDA0}"/>
              </a:ext>
            </a:extLst>
          </p:cNvPr>
          <p:cNvSpPr/>
          <p:nvPr/>
        </p:nvSpPr>
        <p:spPr>
          <a:xfrm>
            <a:off x="691037" y="663532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ac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at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1A8890-D8B1-4D6A-B818-AE6933C315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9892" y="3271652"/>
            <a:ext cx="1471735" cy="1535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2A2F71-6C8C-4595-A0B3-D8B994C9E1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8"/>
          <a:stretch/>
        </p:blipFill>
        <p:spPr>
          <a:xfrm>
            <a:off x="786043" y="1263256"/>
            <a:ext cx="5493612" cy="2008396"/>
          </a:xfrm>
          <a:prstGeom prst="rect">
            <a:avLst/>
          </a:prstGeom>
        </p:spPr>
      </p:pic>
      <p:sp>
        <p:nvSpPr>
          <p:cNvPr id="26" name="Rounded Rectangle 21">
            <a:extLst>
              <a:ext uri="{FF2B5EF4-FFF2-40B4-BE49-F238E27FC236}">
                <a16:creationId xmlns:a16="http://schemas.microsoft.com/office/drawing/2014/main" id="{A5DA36B3-E843-495C-84D5-831F64AE6E04}"/>
              </a:ext>
            </a:extLst>
          </p:cNvPr>
          <p:cNvSpPr/>
          <p:nvPr/>
        </p:nvSpPr>
        <p:spPr>
          <a:xfrm rot="21420550">
            <a:off x="705647" y="1570385"/>
            <a:ext cx="1657545" cy="60334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múa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hát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3" name="Rounded Rectangle 21">
            <a:extLst>
              <a:ext uri="{FF2B5EF4-FFF2-40B4-BE49-F238E27FC236}">
                <a16:creationId xmlns:a16="http://schemas.microsoft.com/office/drawing/2014/main" id="{B49B3D1E-B2B8-478C-961B-35917E8191D2}"/>
              </a:ext>
            </a:extLst>
          </p:cNvPr>
          <p:cNvSpPr/>
          <p:nvPr/>
        </p:nvSpPr>
        <p:spPr>
          <a:xfrm rot="215970">
            <a:off x="2460484" y="1424782"/>
            <a:ext cx="1657545" cy="60334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quét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rác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9B9B48B2-DFD6-4FA4-8235-D7FF6459E716}"/>
              </a:ext>
            </a:extLst>
          </p:cNvPr>
          <p:cNvSpPr/>
          <p:nvPr/>
        </p:nvSpPr>
        <p:spPr>
          <a:xfrm rot="21325833">
            <a:off x="4449818" y="1440339"/>
            <a:ext cx="1657545" cy="63681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rửa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bát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5" name="Rounded Rectangle 21">
            <a:extLst>
              <a:ext uri="{FF2B5EF4-FFF2-40B4-BE49-F238E27FC236}">
                <a16:creationId xmlns:a16="http://schemas.microsoft.com/office/drawing/2014/main" id="{D1FE551A-F790-4C32-B3D0-AE68D6E0F092}"/>
              </a:ext>
            </a:extLst>
          </p:cNvPr>
          <p:cNvSpPr/>
          <p:nvPr/>
        </p:nvSpPr>
        <p:spPr>
          <a:xfrm>
            <a:off x="972347" y="2578252"/>
            <a:ext cx="1657545" cy="60334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cô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bác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6" name="Rounded Rectangle 21">
            <a:extLst>
              <a:ext uri="{FF2B5EF4-FFF2-40B4-BE49-F238E27FC236}">
                <a16:creationId xmlns:a16="http://schemas.microsoft.com/office/drawing/2014/main" id="{9FEE094C-55FE-4721-B407-516B5E10EDDA}"/>
              </a:ext>
            </a:extLst>
          </p:cNvPr>
          <p:cNvSpPr/>
          <p:nvPr/>
        </p:nvSpPr>
        <p:spPr>
          <a:xfrm rot="207681">
            <a:off x="2836820" y="2506474"/>
            <a:ext cx="1643257" cy="60334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ca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nhạc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id="{40084ED4-44AE-40CB-904D-5073AC3E8330}"/>
              </a:ext>
            </a:extLst>
          </p:cNvPr>
          <p:cNvSpPr/>
          <p:nvPr/>
        </p:nvSpPr>
        <p:spPr>
          <a:xfrm rot="21045527">
            <a:off x="4637501" y="2426352"/>
            <a:ext cx="1657545" cy="60334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phát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quà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8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30.Thuongong[2021060210175347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4062</TotalTime>
  <Words>208</Words>
  <Application>Microsoft Office PowerPoint</Application>
  <PresentationFormat>Custom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UTM Cookies</vt:lpstr>
      <vt:lpstr>Montserrat</vt:lpstr>
      <vt:lpstr>Kalam</vt:lpstr>
      <vt:lpstr>Arial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183</cp:revision>
  <dcterms:modified xsi:type="dcterms:W3CDTF">2023-11-27T14:29:42Z</dcterms:modified>
</cp:coreProperties>
</file>