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1"/>
  </p:notesMasterIdLst>
  <p:sldIdLst>
    <p:sldId id="352" r:id="rId2"/>
    <p:sldId id="353" r:id="rId3"/>
    <p:sldId id="380" r:id="rId4"/>
    <p:sldId id="358" r:id="rId5"/>
    <p:sldId id="384" r:id="rId6"/>
    <p:sldId id="383" r:id="rId7"/>
    <p:sldId id="359" r:id="rId8"/>
    <p:sldId id="385" r:id="rId9"/>
    <p:sldId id="363" r:id="rId10"/>
  </p:sldIdLst>
  <p:sldSz cx="6858000" cy="5143500"/>
  <p:notesSz cx="6858000" cy="9144000"/>
  <p:embeddedFontLst>
    <p:embeddedFont>
      <p:font typeface="UTM Avo" panose="02040603050506020204" pitchFamily="18" charset="0"/>
      <p:regular r:id="rId12"/>
      <p:bold r:id="rId13"/>
      <p:italic r:id="rId14"/>
      <p:boldItalic r:id="rId15"/>
    </p:embeddedFont>
    <p:embeddedFont>
      <p:font typeface="Kalam" panose="020B0604020202020204" charset="0"/>
      <p:regular r:id="rId16"/>
      <p:bold r:id="rId17"/>
    </p:embeddedFont>
    <p:embeddedFont>
      <p:font typeface="Montserrat" panose="020B0604020202020204" charset="0"/>
      <p:regular r:id="rId18"/>
      <p:bold r:id="rId19"/>
      <p:italic r:id="rId20"/>
      <p:boldItalic r:id="rId21"/>
    </p:embeddedFont>
    <p:embeddedFont>
      <p:font typeface="UTM Cookies" panose="02040603050506020204" pitchFamily="18" charset="0"/>
      <p:regular r:id="rId22"/>
    </p:embeddedFont>
  </p:embeddedFontLst>
  <p:custDataLst>
    <p:tags r:id="rId2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7446B"/>
    <a:srgbClr val="FC7D77"/>
    <a:srgbClr val="BEE7FB"/>
    <a:srgbClr val="B7D574"/>
    <a:srgbClr val="7EA131"/>
    <a:srgbClr val="8AB036"/>
    <a:srgbClr val="F95D51"/>
    <a:srgbClr val="FB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B13DD2-7AD7-469D-8ECC-0ABE12998EEE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685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23014" y="617893"/>
            <a:ext cx="1642746" cy="650903"/>
            <a:chOff x="340244" y="617893"/>
            <a:chExt cx="1642746" cy="65090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30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40244" y="622465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30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THƯƠNG ÔNG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1520567" y="1383483"/>
            <a:ext cx="4512680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Kể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khiến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thân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vui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C35CD6-1CC4-48E0-8157-8644634C24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2213" y="1776411"/>
            <a:ext cx="2341034" cy="3059306"/>
          </a:xfrm>
          <a:prstGeom prst="rect">
            <a:avLst/>
          </a:prstGeom>
        </p:spPr>
      </p:pic>
      <p:pic>
        <p:nvPicPr>
          <p:cNvPr id="1026" name="Picture 2" descr="Pin by Alecsa on Good vs bad in 2021 | Polite kids, Kids vector, Mom help">
            <a:extLst>
              <a:ext uri="{FF2B5EF4-FFF2-40B4-BE49-F238E27FC236}">
                <a16:creationId xmlns:a16="http://schemas.microsoft.com/office/drawing/2014/main" id="{4F6F645C-D7BE-4350-9125-197532D48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2" t="10553" r="11051" b="15720"/>
          <a:stretch/>
        </p:blipFill>
        <p:spPr bwMode="auto">
          <a:xfrm>
            <a:off x="1520567" y="1891098"/>
            <a:ext cx="1982650" cy="271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CA5FA22-71F9-4277-A204-12A5800EF266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0B377D9-90B6-46B4-98C8-8076A2A6522C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3F44AF3-CB9F-4AFB-B614-AC101EE4B6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CAC3311-0CC0-45A6-AFCE-C552DA0194C4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45DDF8-2D44-40F4-9298-FC95A5AAA9EF}"/>
                  </a:ext>
                </a:extLst>
              </p:cNvPr>
              <p:cNvSpPr txBox="1"/>
              <p:nvPr/>
            </p:nvSpPr>
            <p:spPr>
              <a:xfrm>
                <a:off x="2447589" y="255280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24CA334E-59B0-40DA-8E46-D019EAB2A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A06C7C8-3C45-4AB9-A4F1-D6836C984CBE}"/>
              </a:ext>
            </a:extLst>
          </p:cNvPr>
          <p:cNvGrpSpPr/>
          <p:nvPr/>
        </p:nvGrpSpPr>
        <p:grpSpPr>
          <a:xfrm>
            <a:off x="223014" y="617893"/>
            <a:ext cx="1642746" cy="650903"/>
            <a:chOff x="340244" y="617893"/>
            <a:chExt cx="1642746" cy="65090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2198500-0E9A-4829-8845-35D7620AB28C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1DD70D1-434A-4310-8C3A-704DC3FF489C}"/>
                </a:ext>
              </a:extLst>
            </p:cNvPr>
            <p:cNvSpPr txBox="1"/>
            <p:nvPr/>
          </p:nvSpPr>
          <p:spPr>
            <a:xfrm>
              <a:off x="340244" y="622465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30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2FCCA6A-D643-417C-804D-B46F5609E591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THƯƠNG ÔNG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361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D4EA74B-E229-45E0-857E-BC45DAFBEE9B}"/>
              </a:ext>
            </a:extLst>
          </p:cNvPr>
          <p:cNvGrpSpPr/>
          <p:nvPr/>
        </p:nvGrpSpPr>
        <p:grpSpPr>
          <a:xfrm>
            <a:off x="808541" y="400625"/>
            <a:ext cx="1395893" cy="555217"/>
            <a:chOff x="635794" y="386605"/>
            <a:chExt cx="1395893" cy="55521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816F83-26F4-4A29-99C1-5F7B72A41F6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0AAB253-524E-4B4A-9ED0-70136092A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8C1DA82-FC67-4A7E-A37C-73F45435A494}"/>
              </a:ext>
            </a:extLst>
          </p:cNvPr>
          <p:cNvSpPr txBox="1"/>
          <p:nvPr/>
        </p:nvSpPr>
        <p:spPr>
          <a:xfrm>
            <a:off x="2468008" y="400624"/>
            <a:ext cx="2620459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THƯƠNG ÔNG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F5C1D2-2A0C-4F8D-9A0A-D592AB143772}"/>
              </a:ext>
            </a:extLst>
          </p:cNvPr>
          <p:cNvSpPr txBox="1"/>
          <p:nvPr/>
        </p:nvSpPr>
        <p:spPr>
          <a:xfrm>
            <a:off x="1278352" y="956132"/>
            <a:ext cx="2717914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tấy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phải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gậy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Khập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khiễng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khập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khà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Bước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thềm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Nhấc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khó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Thấy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nhăn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nhó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Việt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sân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Lon ton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gần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yếm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nhanh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nhảu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vịn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63AB8E-E7FD-4566-9455-2322D0636FB3}"/>
              </a:ext>
            </a:extLst>
          </p:cNvPr>
          <p:cNvSpPr txBox="1"/>
          <p:nvPr/>
        </p:nvSpPr>
        <p:spPr>
          <a:xfrm>
            <a:off x="3996266" y="1824028"/>
            <a:ext cx="2717914" cy="295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thềm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lòng</a:t>
            </a:r>
            <a:r>
              <a:rPr lang="en-US" dirty="0">
                <a:latin typeface="UTM Avo" panose="02040603050506020204" pitchFamily="18" charset="0"/>
              </a:rPr>
              <a:t> sung </a:t>
            </a:r>
            <a:r>
              <a:rPr lang="en-US" dirty="0" err="1">
                <a:latin typeface="UTM Avo" panose="02040603050506020204" pitchFamily="18" charset="0"/>
              </a:rPr>
              <a:t>sướng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Quẳng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gậy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xuống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Quên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đớn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đau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Ôm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xoa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UTM Avo" panose="02040603050506020204" pitchFamily="18" charset="0"/>
              </a:rPr>
              <a:t>Hoan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hô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bé</a:t>
            </a:r>
            <a:r>
              <a:rPr lang="en-US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Bé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khỏe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Vì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thương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(Tú </a:t>
            </a:r>
            <a:r>
              <a:rPr lang="en-US" dirty="0" err="1">
                <a:latin typeface="UTM Avo" panose="02040603050506020204" pitchFamily="18" charset="0"/>
              </a:rPr>
              <a:t>Mỡ</a:t>
            </a:r>
            <a:r>
              <a:rPr lang="en-US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4FB26F-3F17-4F18-A24C-E66F869DA1C9}"/>
              </a:ext>
            </a:extLst>
          </p:cNvPr>
          <p:cNvSpPr txBox="1"/>
          <p:nvPr/>
        </p:nvSpPr>
        <p:spPr>
          <a:xfrm>
            <a:off x="3429000" y="720473"/>
            <a:ext cx="2717914" cy="369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(</a:t>
            </a:r>
            <a:r>
              <a:rPr lang="en-US" i="1" dirty="0" err="1">
                <a:latin typeface="UTM Avo" panose="02040603050506020204" pitchFamily="18" charset="0"/>
              </a:rPr>
              <a:t>Trích</a:t>
            </a:r>
            <a:r>
              <a:rPr lang="en-US" i="1" dirty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E9C3FE-E241-4745-858F-4E1587F20BBD}"/>
              </a:ext>
            </a:extLst>
          </p:cNvPr>
          <p:cNvCxnSpPr>
            <a:cxnSpLocks/>
          </p:cNvCxnSpPr>
          <p:nvPr/>
        </p:nvCxnSpPr>
        <p:spPr>
          <a:xfrm flipH="1">
            <a:off x="2063710" y="1320754"/>
            <a:ext cx="69113" cy="33003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28AD4E4-A454-412C-A5E7-6D295970234B}"/>
              </a:ext>
            </a:extLst>
          </p:cNvPr>
          <p:cNvCxnSpPr>
            <a:cxnSpLocks/>
          </p:cNvCxnSpPr>
          <p:nvPr/>
        </p:nvCxnSpPr>
        <p:spPr>
          <a:xfrm flipH="1">
            <a:off x="1523960" y="1650786"/>
            <a:ext cx="69113" cy="33003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F2D72DC-A601-49C1-BEB4-E3682D913D00}"/>
              </a:ext>
            </a:extLst>
          </p:cNvPr>
          <p:cNvCxnSpPr>
            <a:cxnSpLocks/>
          </p:cNvCxnSpPr>
          <p:nvPr/>
        </p:nvCxnSpPr>
        <p:spPr>
          <a:xfrm flipH="1">
            <a:off x="2343110" y="2607418"/>
            <a:ext cx="69113" cy="33003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C42364-575A-4BD6-8384-6FFDD79F8DEB}"/>
              </a:ext>
            </a:extLst>
          </p:cNvPr>
          <p:cNvCxnSpPr>
            <a:cxnSpLocks/>
          </p:cNvCxnSpPr>
          <p:nvPr/>
        </p:nvCxnSpPr>
        <p:spPr>
          <a:xfrm flipH="1">
            <a:off x="4453377" y="1898604"/>
            <a:ext cx="69113" cy="33003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091FDCA-1434-41BA-B27B-DA50AFFDCB2A}"/>
              </a:ext>
            </a:extLst>
          </p:cNvPr>
          <p:cNvCxnSpPr>
            <a:cxnSpLocks/>
          </p:cNvCxnSpPr>
          <p:nvPr/>
        </p:nvCxnSpPr>
        <p:spPr>
          <a:xfrm flipH="1">
            <a:off x="4898350" y="3136532"/>
            <a:ext cx="69113" cy="33003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E5D9F30-C526-4E7B-9B14-B792DC196107}"/>
              </a:ext>
            </a:extLst>
          </p:cNvPr>
          <p:cNvCxnSpPr>
            <a:cxnSpLocks/>
          </p:cNvCxnSpPr>
          <p:nvPr/>
        </p:nvCxnSpPr>
        <p:spPr>
          <a:xfrm flipH="1">
            <a:off x="4246832" y="4147774"/>
            <a:ext cx="69113" cy="330032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472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D4EA74B-E229-45E0-857E-BC45DAFBEE9B}"/>
              </a:ext>
            </a:extLst>
          </p:cNvPr>
          <p:cNvGrpSpPr/>
          <p:nvPr/>
        </p:nvGrpSpPr>
        <p:grpSpPr>
          <a:xfrm>
            <a:off x="808541" y="400625"/>
            <a:ext cx="1395893" cy="555217"/>
            <a:chOff x="635794" y="386605"/>
            <a:chExt cx="1395893" cy="55521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816F83-26F4-4A29-99C1-5F7B72A41F6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0AAB253-524E-4B4A-9ED0-70136092A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8C1DA82-FC67-4A7E-A37C-73F45435A494}"/>
              </a:ext>
            </a:extLst>
          </p:cNvPr>
          <p:cNvSpPr txBox="1"/>
          <p:nvPr/>
        </p:nvSpPr>
        <p:spPr>
          <a:xfrm>
            <a:off x="2468008" y="400624"/>
            <a:ext cx="2620459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THƯƠNG ÔNG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F5C1D2-2A0C-4F8D-9A0A-D592AB143772}"/>
              </a:ext>
            </a:extLst>
          </p:cNvPr>
          <p:cNvSpPr txBox="1"/>
          <p:nvPr/>
        </p:nvSpPr>
        <p:spPr>
          <a:xfrm>
            <a:off x="1278352" y="956132"/>
            <a:ext cx="2717914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tấy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phải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gậy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Khập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khiễng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khập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khà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Bước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thềm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Nhấc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chân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khó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Thấy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nhăn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nhó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Việt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sân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Lon ton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gần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yếm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nhanh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nhảu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vịn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63AB8E-E7FD-4566-9455-2322D0636FB3}"/>
              </a:ext>
            </a:extLst>
          </p:cNvPr>
          <p:cNvSpPr txBox="1"/>
          <p:nvPr/>
        </p:nvSpPr>
        <p:spPr>
          <a:xfrm>
            <a:off x="3996266" y="1824028"/>
            <a:ext cx="2717914" cy="295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thềm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lòng</a:t>
            </a:r>
            <a:r>
              <a:rPr lang="en-US" dirty="0">
                <a:latin typeface="UTM Avo" panose="02040603050506020204" pitchFamily="18" charset="0"/>
              </a:rPr>
              <a:t> sung </a:t>
            </a:r>
            <a:r>
              <a:rPr lang="en-US" dirty="0" err="1">
                <a:latin typeface="UTM Avo" panose="02040603050506020204" pitchFamily="18" charset="0"/>
              </a:rPr>
              <a:t>sướng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Quẳng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gậy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xuống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Quên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đớn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đau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Ôm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xoa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UTM Avo" panose="02040603050506020204" pitchFamily="18" charset="0"/>
              </a:rPr>
              <a:t>Hoan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hô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bé</a:t>
            </a:r>
            <a:r>
              <a:rPr lang="en-US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Bé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khỏe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Vì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thương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(Tú </a:t>
            </a:r>
            <a:r>
              <a:rPr lang="en-US" dirty="0" err="1">
                <a:latin typeface="UTM Avo" panose="02040603050506020204" pitchFamily="18" charset="0"/>
              </a:rPr>
              <a:t>Mỡ</a:t>
            </a:r>
            <a:r>
              <a:rPr lang="en-US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4FB26F-3F17-4F18-A24C-E66F869DA1C9}"/>
              </a:ext>
            </a:extLst>
          </p:cNvPr>
          <p:cNvSpPr txBox="1"/>
          <p:nvPr/>
        </p:nvSpPr>
        <p:spPr>
          <a:xfrm>
            <a:off x="3429000" y="720473"/>
            <a:ext cx="2717914" cy="369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(</a:t>
            </a:r>
            <a:r>
              <a:rPr lang="en-US" i="1" dirty="0" err="1">
                <a:latin typeface="UTM Avo" panose="02040603050506020204" pitchFamily="18" charset="0"/>
              </a:rPr>
              <a:t>Trích</a:t>
            </a:r>
            <a:r>
              <a:rPr lang="en-US" i="1" dirty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6204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B474BF8-D964-47F7-B5FD-8901171FF9DE}"/>
              </a:ext>
            </a:extLst>
          </p:cNvPr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3C56610-E793-4CEF-A17E-33287D917825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06271-ABD3-4CE7-96D0-60B975E7B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3AD7D9D-078F-408A-925E-64D05E9214E9}"/>
              </a:ext>
            </a:extLst>
          </p:cNvPr>
          <p:cNvSpPr txBox="1"/>
          <p:nvPr/>
        </p:nvSpPr>
        <p:spPr>
          <a:xfrm>
            <a:off x="754917" y="730256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9ED19A-0E62-4798-820E-66A4FFE822A1}"/>
              </a:ext>
            </a:extLst>
          </p:cNvPr>
          <p:cNvSpPr/>
          <p:nvPr/>
        </p:nvSpPr>
        <p:spPr>
          <a:xfrm>
            <a:off x="635794" y="1625050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86C1B5-F465-4B49-ABCE-C3F235AEBF82}"/>
              </a:ext>
            </a:extLst>
          </p:cNvPr>
          <p:cNvSpPr/>
          <p:nvPr/>
        </p:nvSpPr>
        <p:spPr>
          <a:xfrm>
            <a:off x="921579" y="1380588"/>
            <a:ext cx="2064296" cy="535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 charset="0"/>
              </a:rPr>
              <a:t>Tấy</a:t>
            </a:r>
            <a:endParaRPr lang="vi-VN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D6B36-7934-4F92-88CE-FEBDD0C9B59F}"/>
              </a:ext>
            </a:extLst>
          </p:cNvPr>
          <p:cNvSpPr txBox="1"/>
          <p:nvPr/>
        </p:nvSpPr>
        <p:spPr>
          <a:xfrm>
            <a:off x="1467995" y="1389312"/>
            <a:ext cx="4572957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sưng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to,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đau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nhức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76011F7-FE62-4930-8525-BF037E0E52BB}"/>
              </a:ext>
            </a:extLst>
          </p:cNvPr>
          <p:cNvSpPr/>
          <p:nvPr/>
        </p:nvSpPr>
        <p:spPr>
          <a:xfrm>
            <a:off x="635794" y="2361468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D5CFB4-27B1-42D4-A5B2-71DF588F755E}"/>
              </a:ext>
            </a:extLst>
          </p:cNvPr>
          <p:cNvSpPr/>
          <p:nvPr/>
        </p:nvSpPr>
        <p:spPr>
          <a:xfrm>
            <a:off x="921578" y="2117006"/>
            <a:ext cx="3526243" cy="535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latin typeface="UTM Avo" panose="02040603050506020204" pitchFamily="18" charset="0"/>
              </a:rPr>
              <a:t>Khập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khiễng</a:t>
            </a:r>
            <a:r>
              <a:rPr lang="en-US" sz="2200" dirty="0">
                <a:latin typeface="UTM Avo" panose="02040603050506020204" pitchFamily="18" charset="0"/>
              </a:rPr>
              <a:t>, </a:t>
            </a:r>
            <a:r>
              <a:rPr lang="en-US" sz="2200" dirty="0" err="1">
                <a:latin typeface="UTM Avo" panose="02040603050506020204" pitchFamily="18" charset="0"/>
              </a:rPr>
              <a:t>khập</a:t>
            </a:r>
            <a:r>
              <a:rPr lang="en-US" sz="2200" dirty="0">
                <a:latin typeface="UTM Avo" panose="02040603050506020204" pitchFamily="18" charset="0"/>
              </a:rPr>
              <a:t> </a:t>
            </a:r>
            <a:r>
              <a:rPr lang="en-US" sz="2200" dirty="0" err="1">
                <a:latin typeface="UTM Avo" panose="02040603050506020204" pitchFamily="18" charset="0"/>
              </a:rPr>
              <a:t>khà</a:t>
            </a:r>
            <a:endParaRPr lang="vi-VN" sz="2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A16C17-E7B1-4BDA-8E8C-C609BF44869A}"/>
              </a:ext>
            </a:extLst>
          </p:cNvPr>
          <p:cNvSpPr txBox="1"/>
          <p:nvPr/>
        </p:nvSpPr>
        <p:spPr>
          <a:xfrm>
            <a:off x="4109041" y="2134671"/>
            <a:ext cx="2348204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dáng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bên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2F78AA-6BC6-42A8-8281-B43EA2D8BF4B}"/>
              </a:ext>
            </a:extLst>
          </p:cNvPr>
          <p:cNvSpPr txBox="1"/>
          <p:nvPr/>
        </p:nvSpPr>
        <p:spPr>
          <a:xfrm>
            <a:off x="869710" y="2724345"/>
            <a:ext cx="414258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cao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bên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thấp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đều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2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6FEC150-6263-4DBE-85FD-DCAB76F7737F}"/>
              </a:ext>
            </a:extLst>
          </p:cNvPr>
          <p:cNvSpPr/>
          <p:nvPr/>
        </p:nvSpPr>
        <p:spPr>
          <a:xfrm>
            <a:off x="635794" y="3443417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05F48A-C0DC-4EEC-BBEE-C0225D11824E}"/>
              </a:ext>
            </a:extLst>
          </p:cNvPr>
          <p:cNvSpPr/>
          <p:nvPr/>
        </p:nvSpPr>
        <p:spPr>
          <a:xfrm>
            <a:off x="921578" y="3198955"/>
            <a:ext cx="1279755" cy="535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latin typeface="UTM Avo" panose="02040603050506020204" pitchFamily="18" charset="0"/>
              </a:rPr>
              <a:t>Lon ton</a:t>
            </a:r>
            <a:endParaRPr lang="vi-VN" sz="2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894C26-3908-477D-A6EC-D54C62BBA536}"/>
              </a:ext>
            </a:extLst>
          </p:cNvPr>
          <p:cNvSpPr txBox="1"/>
          <p:nvPr/>
        </p:nvSpPr>
        <p:spPr>
          <a:xfrm>
            <a:off x="1953726" y="3195950"/>
            <a:ext cx="4751873" cy="528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dáng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hoặc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chạy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(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thường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7EE966-B76C-4CA1-A1AF-4A3F484CEEBA}"/>
              </a:ext>
            </a:extLst>
          </p:cNvPr>
          <p:cNvSpPr txBox="1"/>
          <p:nvPr/>
        </p:nvSpPr>
        <p:spPr>
          <a:xfrm>
            <a:off x="869710" y="3826342"/>
            <a:ext cx="59882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trẻ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)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bước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ngắn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nhanh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257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11" grpId="0" animBg="1"/>
      <p:bldP spid="12" grpId="0"/>
      <p:bldP spid="13" grpId="0"/>
      <p:bldP spid="14" grpId="0"/>
      <p:bldP spid="18" grpId="0" animBg="1"/>
      <p:bldP spid="19" grpId="0"/>
      <p:bldP spid="20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CBFB7-D78B-4AEF-BD96-C6C974534C5B}"/>
              </a:ext>
            </a:extLst>
          </p:cNvPr>
          <p:cNvSpPr txBox="1"/>
          <p:nvPr/>
        </p:nvSpPr>
        <p:spPr>
          <a:xfrm>
            <a:off x="1544617" y="1375501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8F50C-C97C-4349-A17B-5AE82F862291}"/>
              </a:ext>
            </a:extLst>
          </p:cNvPr>
          <p:cNvSpPr txBox="1"/>
          <p:nvPr/>
        </p:nvSpPr>
        <p:spPr>
          <a:xfrm>
            <a:off x="286883" y="1711704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Việt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bị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chân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bước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lên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thềm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khăn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138E5-B917-4439-B9A7-7B5BCF330C34}"/>
              </a:ext>
            </a:extLst>
          </p:cNvPr>
          <p:cNvSpPr txBox="1"/>
          <p:nvPr/>
        </p:nvSpPr>
        <p:spPr>
          <a:xfrm>
            <a:off x="603243" y="2026762"/>
            <a:ext cx="6351961" cy="1861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>
                <a:latin typeface="UTM Avo" panose="02040603050506020204" pitchFamily="18" charset="0"/>
              </a:rPr>
              <a:t>Khi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đau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Việt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giúp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ông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	a. </a:t>
            </a:r>
            <a:r>
              <a:rPr lang="en-US" sz="1500" dirty="0" err="1">
                <a:latin typeface="UTM Avo" panose="02040603050506020204" pitchFamily="18" charset="0"/>
              </a:rPr>
              <a:t>Mang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gậy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đến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ông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	b. </a:t>
            </a:r>
            <a:r>
              <a:rPr lang="en-US" sz="1500" dirty="0" err="1">
                <a:latin typeface="UTM Avo" panose="02040603050506020204" pitchFamily="18" charset="0"/>
              </a:rPr>
              <a:t>Để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vịn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vai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rồi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lên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	c. </a:t>
            </a:r>
            <a:r>
              <a:rPr lang="en-US" sz="1500" dirty="0" err="1">
                <a:latin typeface="UTM Avo" panose="02040603050506020204" pitchFamily="18" charset="0"/>
              </a:rPr>
              <a:t>Lại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gần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hỏi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thăm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sức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khỏe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ông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141A45-C9DA-4831-B080-3A4C4B47B9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070"/>
          <a:stretch/>
        </p:blipFill>
        <p:spPr>
          <a:xfrm>
            <a:off x="286883" y="315465"/>
            <a:ext cx="1401285" cy="1335508"/>
          </a:xfrm>
          <a:prstGeom prst="flowChartConnector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B07B486-812A-46B1-A2BF-B667A09D5B8D}"/>
              </a:ext>
            </a:extLst>
          </p:cNvPr>
          <p:cNvSpPr/>
          <p:nvPr/>
        </p:nvSpPr>
        <p:spPr>
          <a:xfrm>
            <a:off x="1505315" y="3094735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A97754-C035-46E8-892E-82A1498DF248}"/>
              </a:ext>
            </a:extLst>
          </p:cNvPr>
          <p:cNvSpPr txBox="1"/>
          <p:nvPr/>
        </p:nvSpPr>
        <p:spPr>
          <a:xfrm>
            <a:off x="586789" y="3797601"/>
            <a:ext cx="5829816" cy="50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600" dirty="0">
                <a:latin typeface="UTM Avo" panose="02040603050506020204" pitchFamily="18" charset="0"/>
              </a:rPr>
              <a:t>Theo </a:t>
            </a:r>
            <a:r>
              <a:rPr lang="en-US" sz="1600" dirty="0" err="1">
                <a:latin typeface="UTM Avo" panose="02040603050506020204" pitchFamily="18" charset="0"/>
              </a:rPr>
              <a:t>ông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vì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sao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Việt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tuy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khỏe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E6DE40-BD89-48CB-AF31-BD46E8F2376A}"/>
              </a:ext>
            </a:extLst>
          </p:cNvPr>
          <p:cNvSpPr txBox="1"/>
          <p:nvPr/>
        </p:nvSpPr>
        <p:spPr>
          <a:xfrm>
            <a:off x="865563" y="4302868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Theo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Việt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tuy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khỏe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Việt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ông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1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3" grpId="0" animBg="1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2D4EA74B-E229-45E0-857E-BC45DAFBEE9B}"/>
              </a:ext>
            </a:extLst>
          </p:cNvPr>
          <p:cNvGrpSpPr/>
          <p:nvPr/>
        </p:nvGrpSpPr>
        <p:grpSpPr>
          <a:xfrm>
            <a:off x="808541" y="400625"/>
            <a:ext cx="1395893" cy="555217"/>
            <a:chOff x="635794" y="386605"/>
            <a:chExt cx="1395893" cy="55521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816F83-26F4-4A29-99C1-5F7B72A41F6F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0AAB253-524E-4B4A-9ED0-70136092A0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8C1DA82-FC67-4A7E-A37C-73F45435A494}"/>
              </a:ext>
            </a:extLst>
          </p:cNvPr>
          <p:cNvSpPr txBox="1"/>
          <p:nvPr/>
        </p:nvSpPr>
        <p:spPr>
          <a:xfrm>
            <a:off x="2468008" y="400624"/>
            <a:ext cx="2620459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THƯƠNG ÔNG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F5C1D2-2A0C-4F8D-9A0A-D592AB143772}"/>
              </a:ext>
            </a:extLst>
          </p:cNvPr>
          <p:cNvSpPr txBox="1"/>
          <p:nvPr/>
        </p:nvSpPr>
        <p:spPr>
          <a:xfrm>
            <a:off x="1278352" y="956132"/>
            <a:ext cx="2717914" cy="3924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bị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đau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tấy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phải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gậy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Khập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khiễng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khập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khà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Bước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thềm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nhà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Nhấc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khó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Thấy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nhăn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nhó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Việt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ngoài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sân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Lon ton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gần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yếm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nhanh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nhảu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marL="171450" indent="-171450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vịn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vai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63AB8E-E7FD-4566-9455-2322D0636FB3}"/>
              </a:ext>
            </a:extLst>
          </p:cNvPr>
          <p:cNvSpPr txBox="1"/>
          <p:nvPr/>
        </p:nvSpPr>
        <p:spPr>
          <a:xfrm>
            <a:off x="3996266" y="1824028"/>
            <a:ext cx="2717914" cy="295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thềm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lòng</a:t>
            </a:r>
            <a:r>
              <a:rPr lang="en-US" dirty="0">
                <a:latin typeface="UTM Avo" panose="02040603050506020204" pitchFamily="18" charset="0"/>
              </a:rPr>
              <a:t> sung </a:t>
            </a:r>
            <a:r>
              <a:rPr lang="en-US" dirty="0" err="1">
                <a:latin typeface="UTM Avo" panose="02040603050506020204" pitchFamily="18" charset="0"/>
              </a:rPr>
              <a:t>sướng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Quẳng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gậy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cúi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xuống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Quên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cả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đớn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đau</a:t>
            </a:r>
            <a:r>
              <a:rPr lang="en-US" dirty="0">
                <a:latin typeface="UTM Avo" panose="020406030505060202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Ôm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cháu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xoa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dirty="0" err="1">
                <a:latin typeface="UTM Avo" panose="02040603050506020204" pitchFamily="18" charset="0"/>
              </a:rPr>
              <a:t>Hoan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hô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thằng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bé</a:t>
            </a:r>
            <a:r>
              <a:rPr lang="en-US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Bé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thế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khỏe</a:t>
            </a:r>
            <a:endParaRPr lang="en-US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>
                <a:latin typeface="UTM Avo" panose="02040603050506020204" pitchFamily="18" charset="0"/>
              </a:rPr>
              <a:t>Vì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thương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ông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	(Tú </a:t>
            </a:r>
            <a:r>
              <a:rPr lang="en-US" dirty="0" err="1">
                <a:latin typeface="UTM Avo" panose="02040603050506020204" pitchFamily="18" charset="0"/>
              </a:rPr>
              <a:t>Mỡ</a:t>
            </a:r>
            <a:r>
              <a:rPr lang="en-US" dirty="0">
                <a:latin typeface="UTM Avo" panose="02040603050506020204" pitchFamily="18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4FB26F-3F17-4F18-A24C-E66F869DA1C9}"/>
              </a:ext>
            </a:extLst>
          </p:cNvPr>
          <p:cNvSpPr txBox="1"/>
          <p:nvPr/>
        </p:nvSpPr>
        <p:spPr>
          <a:xfrm>
            <a:off x="3429000" y="720473"/>
            <a:ext cx="2717914" cy="369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(</a:t>
            </a:r>
            <a:r>
              <a:rPr lang="en-US" i="1" dirty="0" err="1">
                <a:latin typeface="UTM Avo" panose="02040603050506020204" pitchFamily="18" charset="0"/>
              </a:rPr>
              <a:t>Trích</a:t>
            </a:r>
            <a:r>
              <a:rPr lang="en-US" i="1" dirty="0">
                <a:latin typeface="UTM Avo" panose="02040603050506020204" pitchFamily="18" charset="0"/>
              </a:rPr>
              <a:t>)</a:t>
            </a:r>
            <a:endParaRPr lang="en-US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9857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CC5379-4C79-4A21-9BCD-4D5E7B8AC04B}"/>
              </a:ext>
            </a:extLst>
          </p:cNvPr>
          <p:cNvGrpSpPr/>
          <p:nvPr/>
        </p:nvGrpSpPr>
        <p:grpSpPr>
          <a:xfrm>
            <a:off x="568135" y="319632"/>
            <a:ext cx="2214335" cy="599539"/>
            <a:chOff x="568135" y="421233"/>
            <a:chExt cx="2214335" cy="5995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E0B13BC-5731-4167-96F8-80F2D92B0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FFE"/>
                </a:clrFrom>
                <a:clrTo>
                  <a:srgbClr val="FEFF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3000"/>
                      </a14:imgEffect>
                      <a14:imgEffect>
                        <a14:brightnessContrast contras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8135" y="421233"/>
              <a:ext cx="649967" cy="59953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905517-0AE3-4DFD-B629-5E42991EB310}"/>
                </a:ext>
              </a:extLst>
            </p:cNvPr>
            <p:cNvSpPr txBox="1"/>
            <p:nvPr/>
          </p:nvSpPr>
          <p:spPr>
            <a:xfrm>
              <a:off x="1218102" y="460493"/>
              <a:ext cx="1564368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LUYỆN TẬP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CDD1B5-FEA5-400D-9D43-FCADEE0D55F6}"/>
              </a:ext>
            </a:extLst>
          </p:cNvPr>
          <p:cNvSpPr txBox="1"/>
          <p:nvPr/>
        </p:nvSpPr>
        <p:spPr>
          <a:xfrm>
            <a:off x="568135" y="699406"/>
            <a:ext cx="6327981" cy="937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dưới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dáng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vẻ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Việt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	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E33AD-6C27-4985-A5B6-0184BB8262D5}"/>
              </a:ext>
            </a:extLst>
          </p:cNvPr>
          <p:cNvSpPr txBox="1"/>
          <p:nvPr/>
        </p:nvSpPr>
        <p:spPr>
          <a:xfrm>
            <a:off x="568135" y="2588332"/>
            <a:ext cx="632798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khen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ông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dành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Việt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2" name="Rounded Rectangle 21">
            <a:extLst>
              <a:ext uri="{FF2B5EF4-FFF2-40B4-BE49-F238E27FC236}">
                <a16:creationId xmlns:a16="http://schemas.microsoft.com/office/drawing/2014/main" id="{0F1D9BA2-A158-4478-8CCC-BD514ADE5D90}"/>
              </a:ext>
            </a:extLst>
          </p:cNvPr>
          <p:cNvSpPr/>
          <p:nvPr/>
        </p:nvSpPr>
        <p:spPr>
          <a:xfrm>
            <a:off x="526695" y="1383083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lon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ton</a:t>
            </a:r>
          </a:p>
        </p:txBody>
      </p:sp>
      <p:sp>
        <p:nvSpPr>
          <p:cNvPr id="13" name="Rounded Rectangle 21">
            <a:extLst>
              <a:ext uri="{FF2B5EF4-FFF2-40B4-BE49-F238E27FC236}">
                <a16:creationId xmlns:a16="http://schemas.microsoft.com/office/drawing/2014/main" id="{9FE53D23-41BE-4B2D-88B1-3030D99A9339}"/>
              </a:ext>
            </a:extLst>
          </p:cNvPr>
          <p:cNvSpPr/>
          <p:nvPr/>
        </p:nvSpPr>
        <p:spPr>
          <a:xfrm>
            <a:off x="2634896" y="1383083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nhăn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nhó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C41A2E95-8C76-4A22-8DE2-23A8BC8D4903}"/>
              </a:ext>
            </a:extLst>
          </p:cNvPr>
          <p:cNvSpPr/>
          <p:nvPr/>
        </p:nvSpPr>
        <p:spPr>
          <a:xfrm>
            <a:off x="4743097" y="1364761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âu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yếm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21">
            <a:extLst>
              <a:ext uri="{FF2B5EF4-FFF2-40B4-BE49-F238E27FC236}">
                <a16:creationId xmlns:a16="http://schemas.microsoft.com/office/drawing/2014/main" id="{D006F3D9-E6C2-4152-96DE-6FB3C8A9BE35}"/>
              </a:ext>
            </a:extLst>
          </p:cNvPr>
          <p:cNvSpPr/>
          <p:nvPr/>
        </p:nvSpPr>
        <p:spPr>
          <a:xfrm>
            <a:off x="596899" y="1993055"/>
            <a:ext cx="1612902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nhanh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nhảu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21">
            <a:extLst>
              <a:ext uri="{FF2B5EF4-FFF2-40B4-BE49-F238E27FC236}">
                <a16:creationId xmlns:a16="http://schemas.microsoft.com/office/drawing/2014/main" id="{1C64DCFF-FEAA-45F1-A546-92CB7A128A7F}"/>
              </a:ext>
            </a:extLst>
          </p:cNvPr>
          <p:cNvSpPr/>
          <p:nvPr/>
        </p:nvSpPr>
        <p:spPr>
          <a:xfrm>
            <a:off x="2812696" y="1993055"/>
            <a:ext cx="2933348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khập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khiễng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khập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khà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D8BA0A-EA14-4FFA-8106-C2969A8A6645}"/>
              </a:ext>
            </a:extLst>
          </p:cNvPr>
          <p:cNvSpPr txBox="1"/>
          <p:nvPr/>
        </p:nvSpPr>
        <p:spPr>
          <a:xfrm>
            <a:off x="2179107" y="3052169"/>
            <a:ext cx="2563990" cy="1399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Hoan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hô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thằng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bé</a:t>
            </a:r>
            <a:endParaRPr lang="en-US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Bé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thế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khỏe</a:t>
            </a:r>
            <a:endParaRPr lang="en-US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7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30.Thuongong[2021060210175347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4062</TotalTime>
  <Words>515</Words>
  <Application>Microsoft Office PowerPoint</Application>
  <PresentationFormat>Custom</PresentationFormat>
  <Paragraphs>112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UTM Avo</vt:lpstr>
      <vt:lpstr>Kalam</vt:lpstr>
      <vt:lpstr>Montserrat</vt:lpstr>
      <vt:lpstr>UTM Cookies</vt:lpstr>
      <vt:lpstr>Wingdings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183</cp:revision>
  <dcterms:modified xsi:type="dcterms:W3CDTF">2023-11-27T14:30:27Z</dcterms:modified>
</cp:coreProperties>
</file>