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0"/>
  </p:notesMasterIdLst>
  <p:sldIdLst>
    <p:sldId id="352" r:id="rId3"/>
    <p:sldId id="380" r:id="rId4"/>
    <p:sldId id="366" r:id="rId5"/>
    <p:sldId id="367" r:id="rId6"/>
    <p:sldId id="368" r:id="rId7"/>
    <p:sldId id="369" r:id="rId8"/>
    <p:sldId id="370" r:id="rId9"/>
  </p:sldIdLst>
  <p:sldSz cx="6858000" cy="5143500"/>
  <p:notesSz cx="6858000" cy="9144000"/>
  <p:embeddedFontLst>
    <p:embeddedFont>
      <p:font typeface="UTM Cookies" panose="02040603050506020204" pitchFamily="18" charset="0"/>
      <p:regular r:id="rId11"/>
    </p:embeddedFont>
    <p:embeddedFont>
      <p:font typeface="Kalam" panose="020B0604020202020204" charset="0"/>
      <p:regular r:id="rId12"/>
      <p:bold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HP001" panose="020B060402020202020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B336-774E-4294-93B5-DD01E4DE6B21}"/>
              </a:ext>
            </a:extLst>
          </p:cNvPr>
          <p:cNvSpPr txBox="1"/>
          <p:nvPr userDrawn="1"/>
        </p:nvSpPr>
        <p:spPr>
          <a:xfrm>
            <a:off x="523701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90FD48-CD60-4CCC-81B4-F610A61D3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1" r="70206" b="-1446"/>
          <a:stretch/>
        </p:blipFill>
        <p:spPr>
          <a:xfrm>
            <a:off x="904876" y="2068976"/>
            <a:ext cx="2569280" cy="26160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4DBCF2-CB42-421B-B66C-75FCC5962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7" t="22826" r="13603" b="22963"/>
          <a:stretch/>
        </p:blipFill>
        <p:spPr>
          <a:xfrm>
            <a:off x="3984977" y="2747315"/>
            <a:ext cx="1851378" cy="1937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O">
            <a:hlinkClick r:id="" action="ppaction://media"/>
            <a:extLst>
              <a:ext uri="{FF2B5EF4-FFF2-40B4-BE49-F238E27FC236}">
                <a16:creationId xmlns:a16="http://schemas.microsoft.com/office/drawing/2014/main" id="{23A409A8-8E3B-4D15-B919-8EBF23025F4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" y="1236664"/>
            <a:ext cx="464820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O">
            <a:hlinkClick r:id="" action="ppaction://media"/>
            <a:extLst>
              <a:ext uri="{FF2B5EF4-FFF2-40B4-BE49-F238E27FC236}">
                <a16:creationId xmlns:a16="http://schemas.microsoft.com/office/drawing/2014/main" id="{F15017EE-E777-4BD9-903F-F8DEF9A4688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218" r="4033" b="14442"/>
          <a:stretch/>
        </p:blipFill>
        <p:spPr>
          <a:xfrm>
            <a:off x="1284112" y="1106312"/>
            <a:ext cx="4425244" cy="3747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Ong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ăm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ỉ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Ǉìm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Ξ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jật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O, g, h, l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00FC5E-8EC2-430A-9E82-934D75D24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5A557E-0CDC-46B3-9AAC-D1EB24C47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7.Mẹ[202106021015432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119</Words>
  <Application>Microsoft Office PowerPoint</Application>
  <PresentationFormat>Custom</PresentationFormat>
  <Paragraphs>21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UTM Cookies</vt:lpstr>
      <vt:lpstr>Kalam</vt:lpstr>
      <vt:lpstr>Arial</vt:lpstr>
      <vt:lpstr>UTM Avo</vt:lpstr>
      <vt:lpstr>HP001 4 hàng</vt:lpstr>
      <vt:lpstr>HP001</vt:lpstr>
      <vt:lpstr>Calibri Light</vt:lpstr>
      <vt:lpstr>Wingdings</vt:lpstr>
      <vt:lpstr>Calibri</vt:lpstr>
      <vt:lpstr>Montserrat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166</cp:revision>
  <dcterms:modified xsi:type="dcterms:W3CDTF">2023-11-27T14:23:59Z</dcterms:modified>
</cp:coreProperties>
</file>