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52" r:id="rId2"/>
    <p:sldId id="372" r:id="rId3"/>
    <p:sldId id="373" r:id="rId4"/>
    <p:sldId id="375" r:id="rId5"/>
    <p:sldId id="376" r:id="rId6"/>
    <p:sldId id="377" r:id="rId7"/>
    <p:sldId id="378" r:id="rId8"/>
    <p:sldId id="379" r:id="rId9"/>
  </p:sldIdLst>
  <p:sldSz cx="6858000" cy="5143500"/>
  <p:notesSz cx="6858000" cy="9144000"/>
  <p:embeddedFontLst>
    <p:embeddedFont>
      <p:font typeface="UTM Avo" panose="02040603050506020204" pitchFamily="18" charset="0"/>
      <p:regular r:id="rId11"/>
      <p:bold r:id="rId12"/>
      <p:italic r:id="rId13"/>
      <p:boldItalic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UTM Cookies" panose="02040603050506020204" pitchFamily="18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975101" y="371785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2628902" y="416235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526695" y="4594764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24401" y="4610713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355</Words>
  <Application>Microsoft Office PowerPoint</Application>
  <PresentationFormat>Custom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UTM Avo</vt:lpstr>
      <vt:lpstr>Arial</vt:lpstr>
      <vt:lpstr>Kalam</vt:lpstr>
      <vt:lpstr>Montserrat</vt:lpstr>
      <vt:lpstr>UTM Cookies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2023-11-27T14:28:07Z</dcterms:modified>
</cp:coreProperties>
</file>