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8"/>
  </p:notesMasterIdLst>
  <p:sldIdLst>
    <p:sldId id="352" r:id="rId3"/>
    <p:sldId id="381" r:id="rId4"/>
    <p:sldId id="372" r:id="rId5"/>
    <p:sldId id="373" r:id="rId6"/>
    <p:sldId id="382" r:id="rId7"/>
  </p:sldIdLst>
  <p:sldSz cx="6858000" cy="5143500"/>
  <p:notesSz cx="6858000" cy="9144000"/>
  <p:embeddedFontLst>
    <p:embeddedFont>
      <p:font typeface="UTM Cookies" panose="02040603050506020204" pitchFamily="18" charset="0"/>
      <p:regular r:id="rId9"/>
    </p:embeddedFont>
    <p:embeddedFont>
      <p:font typeface="UTM Avo" panose="02040603050506020204" pitchFamily="18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Kalam" panose="020B0604020202020204" charset="0"/>
      <p:regular r:id="rId18"/>
      <p:bold r:id="rId19"/>
    </p:embeddedFont>
    <p:embeddedFont>
      <p:font typeface="HP001" panose="020B0604020202020204" charset="0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AB336-774E-4294-93B5-DD01E4DE6B21}"/>
              </a:ext>
            </a:extLst>
          </p:cNvPr>
          <p:cNvSpPr txBox="1"/>
          <p:nvPr userDrawn="1"/>
        </p:nvSpPr>
        <p:spPr>
          <a:xfrm>
            <a:off x="523701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5D0F5-2D3D-420D-8E6B-6C90DC5E3014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42D30-1E9F-4546-BCAE-2BD8D4B67BA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2D5FB-F16D-4F7D-81A3-CD257C8FE6E8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D3BEDC-FCD5-452B-8B57-F293AB4EB289}"/>
              </a:ext>
            </a:extLst>
          </p:cNvPr>
          <p:cNvSpPr txBox="1"/>
          <p:nvPr/>
        </p:nvSpPr>
        <p:spPr>
          <a:xfrm>
            <a:off x="3376756" y="503881"/>
            <a:ext cx="8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ED03-53B7-4142-8802-FFFD68C69C18}"/>
              </a:ext>
            </a:extLst>
          </p:cNvPr>
          <p:cNvGrpSpPr/>
          <p:nvPr/>
        </p:nvGrpSpPr>
        <p:grpSpPr>
          <a:xfrm>
            <a:off x="825296" y="1401452"/>
            <a:ext cx="5600404" cy="3338536"/>
            <a:chOff x="825296" y="1401452"/>
            <a:chExt cx="5600404" cy="3338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3C9991-985C-4937-AE1A-78BA230C039F}"/>
                </a:ext>
              </a:extLst>
            </p:cNvPr>
            <p:cNvGrpSpPr/>
            <p:nvPr/>
          </p:nvGrpSpPr>
          <p:grpSpPr>
            <a:xfrm>
              <a:off x="825296" y="1401452"/>
              <a:ext cx="4405927" cy="3318271"/>
              <a:chOff x="1417547" y="1264224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5AE010C-58E9-4508-9F8B-ED997989F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933ABA-1877-4F11-820F-8A6C446E2CEA}"/>
                  </a:ext>
                </a:extLst>
              </p:cNvPr>
              <p:cNvSpPr txBox="1"/>
              <p:nvPr/>
            </p:nvSpPr>
            <p:spPr>
              <a:xfrm>
                <a:off x="1829745" y="3179483"/>
                <a:ext cx="3745069" cy="81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NÓI VÀ NGHE</a:t>
                </a:r>
                <a:endPara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42A6D-7884-4501-86E1-952B5EC32BBA}"/>
                  </a:ext>
                </a:extLst>
              </p:cNvPr>
              <p:cNvSpPr txBox="1"/>
              <p:nvPr/>
            </p:nvSpPr>
            <p:spPr>
              <a:xfrm>
                <a:off x="2333588" y="269034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EAB7076-3122-42A9-A525-8F5CB5D80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22" y="3391782"/>
              <a:ext cx="1872878" cy="134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SỰ TÍCH CÂY VÚ SỮA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8D56EF-8FB5-4BB1-8C84-62C194590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A59FE-0160-439F-99B6-9DA0A4816A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" b="12878"/>
          <a:stretch/>
        </p:blipFill>
        <p:spPr>
          <a:xfrm>
            <a:off x="1688168" y="1470908"/>
            <a:ext cx="4420660" cy="1543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098058-1881-446B-BB26-619A4DA348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642"/>
          <a:stretch/>
        </p:blipFill>
        <p:spPr>
          <a:xfrm>
            <a:off x="786775" y="3108977"/>
            <a:ext cx="4569757" cy="15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Dựa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gợi</a:t>
            </a:r>
            <a:r>
              <a:rPr lang="en-US" sz="1500" dirty="0">
                <a:latin typeface="UTM Avo" panose="02040603050506020204" pitchFamily="18" charset="0"/>
              </a:rPr>
              <a:t> ý, </a:t>
            </a:r>
            <a:r>
              <a:rPr lang="en-US" sz="1500" dirty="0" err="1">
                <a:latin typeface="UTM Avo" panose="02040603050506020204" pitchFamily="18" charset="0"/>
              </a:rPr>
              <a:t>đoán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nội</a:t>
            </a:r>
            <a:r>
              <a:rPr lang="en-US" sz="1500" dirty="0">
                <a:latin typeface="UTM Avo" panose="02040603050506020204" pitchFamily="18" charset="0"/>
              </a:rPr>
              <a:t> dung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B75FF2-60CE-49BE-8396-8ED0CAACC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" t="1" b="889"/>
          <a:stretch/>
        </p:blipFill>
        <p:spPr>
          <a:xfrm>
            <a:off x="773219" y="638409"/>
            <a:ext cx="5193489" cy="2062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8E551-98FD-4C77-B077-F86F45442C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66"/>
          <a:stretch/>
        </p:blipFill>
        <p:spPr>
          <a:xfrm>
            <a:off x="795797" y="2621900"/>
            <a:ext cx="5193489" cy="2214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334213-F999-41E5-9794-5DA5F9C0F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2" b="12878"/>
          <a:stretch/>
        </p:blipFill>
        <p:spPr>
          <a:xfrm>
            <a:off x="615621" y="338668"/>
            <a:ext cx="5626757" cy="1964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947B9-4263-4A9D-A5BA-3FC08034E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642"/>
          <a:stretch/>
        </p:blipFill>
        <p:spPr>
          <a:xfrm>
            <a:off x="615621" y="2238846"/>
            <a:ext cx="5626757" cy="190017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FA49F85-6526-4935-9921-81037CE1B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49242" y="4124083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B25FA5-B6A3-400E-A9D3-9AA58253CD48}"/>
              </a:ext>
            </a:extLst>
          </p:cNvPr>
          <p:cNvSpPr txBox="1"/>
          <p:nvPr/>
        </p:nvSpPr>
        <p:spPr>
          <a:xfrm>
            <a:off x="1193176" y="4067292"/>
            <a:ext cx="4835091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Theo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em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,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nếu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được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gặp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lại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mẹ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,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cậu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bé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trong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câu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chuyện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sẽ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nói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gì</a:t>
            </a:r>
            <a:r>
              <a:rPr lang="en-US" sz="1500" b="1" dirty="0">
                <a:solidFill>
                  <a:srgbClr val="F7446B"/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7.Mẹ[202106021015432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49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UTM Cookies</vt:lpstr>
      <vt:lpstr>Arial</vt:lpstr>
      <vt:lpstr>UTM Avo</vt:lpstr>
      <vt:lpstr>Montserrat</vt:lpstr>
      <vt:lpstr>Kalam</vt:lpstr>
      <vt:lpstr>HP001</vt:lpstr>
      <vt:lpstr>Calibri Light</vt:lpstr>
      <vt:lpstr>Calibri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167</cp:revision>
  <dcterms:modified xsi:type="dcterms:W3CDTF">2023-11-27T14:23:32Z</dcterms:modified>
</cp:coreProperties>
</file>