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2" r:id="rId2"/>
    <p:sldId id="353" r:id="rId3"/>
    <p:sldId id="380" r:id="rId4"/>
    <p:sldId id="354" r:id="rId5"/>
    <p:sldId id="358" r:id="rId6"/>
    <p:sldId id="359" r:id="rId7"/>
    <p:sldId id="360" r:id="rId8"/>
    <p:sldId id="381" r:id="rId9"/>
    <p:sldId id="363" r:id="rId10"/>
  </p:sldIdLst>
  <p:sldSz cx="6858000" cy="5143500"/>
  <p:notesSz cx="6858000" cy="914400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  <p:embeddedFont>
      <p:font typeface="UTM Cookies" panose="02040603050506020204" pitchFamily="18" charset="0"/>
      <p:regular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375555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518578" y="250152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699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Montserrat</vt:lpstr>
      <vt:lpstr>UTM Avo</vt:lpstr>
      <vt:lpstr>Kalam</vt:lpstr>
      <vt:lpstr>UTM Cookies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2023-11-27T14:27:24Z</dcterms:modified>
</cp:coreProperties>
</file>