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377" r:id="rId3"/>
    <p:sldId id="375" r:id="rId4"/>
    <p:sldId id="378" r:id="rId5"/>
    <p:sldId id="359" r:id="rId6"/>
    <p:sldId id="360" r:id="rId7"/>
    <p:sldId id="361" r:id="rId8"/>
    <p:sldId id="379" r:id="rId9"/>
    <p:sldId id="363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UTM Cookies" panose="02040603050506020204" pitchFamily="18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83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1730293" y="1395507"/>
            <a:ext cx="3812551" cy="355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endParaRPr lang="en-US" sz="16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3144176" y="809492"/>
            <a:ext cx="119848" cy="39478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3635062" y="1164070"/>
            <a:ext cx="75071" cy="4062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69E769-22F8-4B22-9BB3-D3260ABCEA49}"/>
              </a:ext>
            </a:extLst>
          </p:cNvPr>
          <p:cNvCxnSpPr>
            <a:cxnSpLocks/>
          </p:cNvCxnSpPr>
          <p:nvPr/>
        </p:nvCxnSpPr>
        <p:spPr>
          <a:xfrm flipH="1">
            <a:off x="3232262" y="1519674"/>
            <a:ext cx="126928" cy="39199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08F6F8-C242-4BE4-890A-C6897F0C4334}"/>
              </a:ext>
            </a:extLst>
          </p:cNvPr>
          <p:cNvCxnSpPr>
            <a:cxnSpLocks/>
          </p:cNvCxnSpPr>
          <p:nvPr/>
        </p:nvCxnSpPr>
        <p:spPr>
          <a:xfrm flipH="1">
            <a:off x="3704174" y="1895198"/>
            <a:ext cx="96981" cy="42243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7B96EE-E264-40D0-AAE7-9ACBD052174B}"/>
              </a:ext>
            </a:extLst>
          </p:cNvPr>
          <p:cNvCxnSpPr>
            <a:cxnSpLocks/>
          </p:cNvCxnSpPr>
          <p:nvPr/>
        </p:nvCxnSpPr>
        <p:spPr>
          <a:xfrm flipH="1">
            <a:off x="2989601" y="2296395"/>
            <a:ext cx="154576" cy="375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E534C3-16E2-4A82-A807-2B952011C22B}"/>
              </a:ext>
            </a:extLst>
          </p:cNvPr>
          <p:cNvCxnSpPr>
            <a:cxnSpLocks/>
          </p:cNvCxnSpPr>
          <p:nvPr/>
        </p:nvCxnSpPr>
        <p:spPr>
          <a:xfrm flipH="1">
            <a:off x="3586310" y="2688120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AA0AE6-AF4C-4AFB-B5F3-199511628E89}"/>
              </a:ext>
            </a:extLst>
          </p:cNvPr>
          <p:cNvCxnSpPr>
            <a:cxnSpLocks/>
          </p:cNvCxnSpPr>
          <p:nvPr/>
        </p:nvCxnSpPr>
        <p:spPr>
          <a:xfrm flipH="1">
            <a:off x="3586310" y="3022851"/>
            <a:ext cx="117865" cy="31977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2714D5-79DD-4D86-BD0B-2E96AAA6BC97}"/>
              </a:ext>
            </a:extLst>
          </p:cNvPr>
          <p:cNvCxnSpPr>
            <a:cxnSpLocks/>
          </p:cNvCxnSpPr>
          <p:nvPr/>
        </p:nvCxnSpPr>
        <p:spPr>
          <a:xfrm flipH="1">
            <a:off x="3586310" y="3392990"/>
            <a:ext cx="103668" cy="4173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433451-8A66-4F77-B335-86FCA4D9108E}"/>
              </a:ext>
            </a:extLst>
          </p:cNvPr>
          <p:cNvCxnSpPr>
            <a:cxnSpLocks/>
          </p:cNvCxnSpPr>
          <p:nvPr/>
        </p:nvCxnSpPr>
        <p:spPr>
          <a:xfrm flipH="1">
            <a:off x="3054145" y="3763618"/>
            <a:ext cx="155539" cy="33668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8D25F7-61E5-47E0-BF79-7581A3575A7C}"/>
              </a:ext>
            </a:extLst>
          </p:cNvPr>
          <p:cNvCxnSpPr>
            <a:cxnSpLocks/>
          </p:cNvCxnSpPr>
          <p:nvPr/>
        </p:nvCxnSpPr>
        <p:spPr>
          <a:xfrm flipH="1">
            <a:off x="3359190" y="4131978"/>
            <a:ext cx="170365" cy="39486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cũng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ạ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ời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Kẽo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cà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gió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giấc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460224" y="1379102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Nắng</a:t>
            </a:r>
            <a:r>
              <a:rPr lang="en-US" sz="1800" dirty="0">
                <a:latin typeface="UTM Avo" panose="02040603050506020204" pitchFamily="18" charset="0"/>
              </a:rPr>
              <a:t> oi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550605" y="1516531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157146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646430" y="1376023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chịu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1849478" y="3975395"/>
            <a:ext cx="5040604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say),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0" name="Picture 6" descr="Hot weather boy hot weather boy Royalty Free Vector Image">
            <a:extLst>
              <a:ext uri="{FF2B5EF4-FFF2-40B4-BE49-F238E27FC236}">
                <a16:creationId xmlns:a16="http://schemas.microsoft.com/office/drawing/2014/main" id="{461A2008-CD1B-48CE-84C5-FEDDC650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1"/>
          <a:stretch/>
        </p:blipFill>
        <p:spPr bwMode="auto">
          <a:xfrm>
            <a:off x="2329748" y="1831637"/>
            <a:ext cx="2536393" cy="219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hè</a:t>
            </a:r>
            <a:r>
              <a:rPr lang="en-US" sz="1500" dirty="0">
                <a:latin typeface="UTM Avo" panose="02040603050506020204" pitchFamily="18" charset="0"/>
              </a:rPr>
              <a:t> oi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06862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72566-6E49-4825-8296-86FB20BA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7" y="290756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con?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515842" y="340358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kia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197928"/>
            <a:ext cx="6119826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,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>
                <a:latin typeface="UTM Avo" panose="02040603050506020204" pitchFamily="18" charset="0"/>
              </a:rPr>
              <a:t>Tay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niềm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cuộc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đời</a:t>
            </a:r>
            <a:r>
              <a:rPr lang="en-US" sz="1500" dirty="0">
                <a:latin typeface="UTM Avo" panose="02040603050506020204" pitchFamily="18" charset="0"/>
              </a:rPr>
              <a:t> con.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538421" y="220719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cha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F4E82-7166-4D23-89D6-873C224C6D51}"/>
              </a:ext>
            </a:extLst>
          </p:cNvPr>
          <p:cNvSpPr/>
          <p:nvPr/>
        </p:nvSpPr>
        <p:spPr>
          <a:xfrm>
            <a:off x="538421" y="17350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17151-42FD-4E68-B4B0-3CF432BD4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"/>
          <a:stretch/>
        </p:blipFill>
        <p:spPr>
          <a:xfrm>
            <a:off x="1523999" y="2571750"/>
            <a:ext cx="3474779" cy="1728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0C7A5-2C47-4EF7-9780-E53741298993}"/>
              </a:ext>
            </a:extLst>
          </p:cNvPr>
          <p:cNvSpPr txBox="1"/>
          <p:nvPr/>
        </p:nvSpPr>
        <p:spPr>
          <a:xfrm>
            <a:off x="538421" y="4271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thuộc</a:t>
            </a:r>
            <a:r>
              <a:rPr lang="en-US" sz="1500" dirty="0">
                <a:latin typeface="UTM Avo" panose="02040603050506020204" pitchFamily="18" charset="0"/>
              </a:rPr>
              <a:t> long 6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4106" y="37552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99178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DEE24A-90D1-46D1-B7F6-0A9406B25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50DD80E5-0AD7-49D6-AF2F-050A2122E9D6}"/>
              </a:ext>
            </a:extLst>
          </p:cNvPr>
          <p:cNvSpPr/>
          <p:nvPr/>
        </p:nvSpPr>
        <p:spPr>
          <a:xfrm>
            <a:off x="67409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ngồi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2AF8C55-415F-46DA-8205-A5D9F4568CD0}"/>
              </a:ext>
            </a:extLst>
          </p:cNvPr>
          <p:cNvSpPr/>
          <p:nvPr/>
        </p:nvSpPr>
        <p:spPr>
          <a:xfrm>
            <a:off x="1588089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ru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05316C0E-1EE5-4F14-84C3-B09C9411E8AE}"/>
              </a:ext>
            </a:extLst>
          </p:cNvPr>
          <p:cNvSpPr/>
          <p:nvPr/>
        </p:nvSpPr>
        <p:spPr>
          <a:xfrm>
            <a:off x="2502079" y="2508531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0D708E17-0BA1-4102-B4E2-16F5D1FE8B16}"/>
              </a:ext>
            </a:extLst>
          </p:cNvPr>
          <p:cNvSpPr/>
          <p:nvPr/>
        </p:nvSpPr>
        <p:spPr>
          <a:xfrm>
            <a:off x="351457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đưa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B4EE1BB0-0C92-42F8-B0A0-D3C9A2F62F08}"/>
              </a:ext>
            </a:extLst>
          </p:cNvPr>
          <p:cNvSpPr/>
          <p:nvPr/>
        </p:nvSpPr>
        <p:spPr>
          <a:xfrm>
            <a:off x="4433889" y="2515887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66DC697C-CEBF-4A37-8C11-2C9F1C92AA19}"/>
              </a:ext>
            </a:extLst>
          </p:cNvPr>
          <p:cNvSpPr/>
          <p:nvPr/>
        </p:nvSpPr>
        <p:spPr>
          <a:xfrm>
            <a:off x="5441067" y="250853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ngủ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F4360-3974-4366-8607-5CEC31FB1079}"/>
              </a:ext>
            </a:extLst>
          </p:cNvPr>
          <p:cNvSpPr txBox="1"/>
          <p:nvPr/>
        </p:nvSpPr>
        <p:spPr>
          <a:xfrm>
            <a:off x="369087" y="314951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vừa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4C8DBD-6AB8-4480-8D87-B7A5A2181AA6}"/>
              </a:ext>
            </a:extLst>
          </p:cNvPr>
          <p:cNvSpPr txBox="1"/>
          <p:nvPr/>
        </p:nvSpPr>
        <p:spPr>
          <a:xfrm>
            <a:off x="454665" y="3569932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464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Kalam</vt:lpstr>
      <vt:lpstr>Arial</vt:lpstr>
      <vt:lpstr>UTM Avo</vt:lpstr>
      <vt:lpstr>Calibri Light</vt:lpstr>
      <vt:lpstr>Wingdings</vt:lpstr>
      <vt:lpstr>Calibri</vt:lpstr>
      <vt:lpstr>Montserrat</vt:lpstr>
      <vt:lpstr>UTM Cookies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167</cp:revision>
  <dcterms:modified xsi:type="dcterms:W3CDTF">2024-12-03T15:10:57Z</dcterms:modified>
</cp:coreProperties>
</file>