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2" r:id="rId2"/>
    <p:sldId id="554" r:id="rId3"/>
    <p:sldId id="569" r:id="rId4"/>
    <p:sldId id="573" r:id="rId5"/>
    <p:sldId id="574" r:id="rId6"/>
    <p:sldId id="575" r:id="rId7"/>
    <p:sldId id="576" r:id="rId8"/>
    <p:sldId id="577" r:id="rId9"/>
    <p:sldId id="578" r:id="rId10"/>
    <p:sldId id="571" r:id="rId11"/>
    <p:sldId id="572" r:id="rId12"/>
    <p:sldId id="570" r:id="rId13"/>
    <p:sldId id="3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5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Đỗ</a:t>
            </a:r>
            <a:r>
              <a:rPr lang="en-US" dirty="0">
                <a:sym typeface="+mn-ea"/>
              </a:rPr>
              <a:t> Minh </a:t>
            </a:r>
            <a:r>
              <a:rPr lang="en-US" dirty="0" err="1">
                <a:sym typeface="+mn-ea"/>
              </a:rPr>
              <a:t>Hằng</a:t>
            </a:r>
            <a:r>
              <a:rPr lang="en-US" dirty="0">
                <a:sym typeface="+mn-ea"/>
              </a:rPr>
              <a:t>- hangquan.mcc@gmail.com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81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GIF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openxmlformats.org/officeDocument/2006/relationships/image" Target="../media/image8.jpg"/><Relationship Id="rId21" Type="http://schemas.openxmlformats.org/officeDocument/2006/relationships/image" Target="../media/image20.png"/><Relationship Id="rId34" Type="http://schemas.openxmlformats.org/officeDocument/2006/relationships/image" Target="../media/image27.jpe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microsoft.com/office/2007/relationships/hdphoto" Target="../media/hdphoto12.wdp"/><Relationship Id="rId2" Type="http://schemas.openxmlformats.org/officeDocument/2006/relationships/notesSlide" Target="../notesSlides/notesSlide12.xml"/><Relationship Id="rId16" Type="http://schemas.microsoft.com/office/2007/relationships/hdphoto" Target="../media/hdphoto5.wdp"/><Relationship Id="rId20" Type="http://schemas.openxmlformats.org/officeDocument/2006/relationships/image" Target="../media/image19.GIF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24" Type="http://schemas.microsoft.com/office/2007/relationships/hdphoto" Target="../media/hdphoto8.wdp"/><Relationship Id="rId32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31" Type="http://schemas.openxmlformats.org/officeDocument/2006/relationships/image" Target="../media/image25.GIF"/><Relationship Id="rId4" Type="http://schemas.openxmlformats.org/officeDocument/2006/relationships/image" Target="../media/image9.GIF"/><Relationship Id="rId9" Type="http://schemas.openxmlformats.org/officeDocument/2006/relationships/image" Target="../media/image12.png"/><Relationship Id="rId14" Type="http://schemas.openxmlformats.org/officeDocument/2006/relationships/image" Target="../media/image15.GIF"/><Relationship Id="rId22" Type="http://schemas.microsoft.com/office/2007/relationships/hdphoto" Target="../media/hdphoto7.wdp"/><Relationship Id="rId27" Type="http://schemas.openxmlformats.org/officeDocument/2006/relationships/image" Target="../media/image23.png"/><Relationship Id="rId30" Type="http://schemas.microsoft.com/office/2007/relationships/hdphoto" Target="../media/hdphoto11.wdp"/><Relationship Id="rId8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2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84505" y="0"/>
            <a:ext cx="12192000" cy="7010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9552" y="2381735"/>
            <a:ext cx="1066800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2</a:t>
            </a:r>
          </a:p>
          <a:p>
            <a:pPr algn="ctr"/>
            <a:r>
              <a:rPr lang="en-US" sz="3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1585" y="813435"/>
            <a:ext cx="811847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48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ÍNH CHÀO QUÝ THẦY CÔ GIÁO VỀ DỰ GIỜ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83890-18BF-4C85-901C-17D21D3F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7" y="219677"/>
            <a:ext cx="11959118" cy="638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4AA4C-D721-450B-A6DC-589358743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5" y="219676"/>
            <a:ext cx="11965966" cy="6386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0DC80-DB9B-487E-BC5B-7B62229CC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4" y="219676"/>
            <a:ext cx="11965965" cy="6386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AB1B4E-2816-4A2D-85DC-55BB8D78D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" y="219675"/>
            <a:ext cx="11972812" cy="63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BB251-D9A6-4CBF-939E-B432AF6A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390418"/>
            <a:ext cx="11897473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9CEDA-C8DC-4DFD-A0DD-79B7CA7A6EEC}"/>
              </a:ext>
            </a:extLst>
          </p:cNvPr>
          <p:cNvSpPr txBox="1"/>
          <p:nvPr/>
        </p:nvSpPr>
        <p:spPr>
          <a:xfrm>
            <a:off x="1613046" y="986315"/>
            <a:ext cx="91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DF2367-A3F5-4651-9FCE-EFD13CEF8F74}"/>
              </a:ext>
            </a:extLst>
          </p:cNvPr>
          <p:cNvSpPr txBox="1"/>
          <p:nvPr/>
        </p:nvSpPr>
        <p:spPr>
          <a:xfrm>
            <a:off x="1272285" y="1652420"/>
            <a:ext cx="91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14:   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chemeClr val="bg1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B6CC4-FA10-476D-B1BB-5C41BDFCBFC6}"/>
              </a:ext>
            </a:extLst>
          </p:cNvPr>
          <p:cNvSpPr txBox="1"/>
          <p:nvPr/>
        </p:nvSpPr>
        <p:spPr>
          <a:xfrm>
            <a:off x="739739" y="2350218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134: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831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5818245"/>
            <a:ext cx="121504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Hẹn</a:t>
            </a:r>
            <a:r>
              <a:rPr lang="en-US" sz="48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gặp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lại các bạn ở bài </a:t>
            </a:r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sau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nhé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4" y="0"/>
            <a:ext cx="890726" cy="8078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9CEDA-C8DC-4DFD-A0DD-79B7CA7A6EEC}"/>
              </a:ext>
            </a:extLst>
          </p:cNvPr>
          <p:cNvSpPr txBox="1"/>
          <p:nvPr/>
        </p:nvSpPr>
        <p:spPr>
          <a:xfrm>
            <a:off x="1613046" y="986315"/>
            <a:ext cx="91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DF2367-A3F5-4651-9FCE-EFD13CEF8F74}"/>
              </a:ext>
            </a:extLst>
          </p:cNvPr>
          <p:cNvSpPr txBox="1"/>
          <p:nvPr/>
        </p:nvSpPr>
        <p:spPr>
          <a:xfrm>
            <a:off x="1272285" y="1652420"/>
            <a:ext cx="91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14:   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chemeClr val="bg1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B6CC4-FA10-476D-B1BB-5C41BDFCBFC6}"/>
              </a:ext>
            </a:extLst>
          </p:cNvPr>
          <p:cNvSpPr txBox="1"/>
          <p:nvPr/>
        </p:nvSpPr>
        <p:spPr>
          <a:xfrm>
            <a:off x="739739" y="2350218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134: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C1A5C-E892-4095-8F1C-D5E185685E64}"/>
              </a:ext>
            </a:extLst>
          </p:cNvPr>
          <p:cNvSpPr txBox="1"/>
          <p:nvPr/>
        </p:nvSpPr>
        <p:spPr>
          <a:xfrm>
            <a:off x="-844194" y="3016323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1.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1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BB251-D9A6-4CBF-939E-B432AF6A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390418"/>
            <a:ext cx="11948845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83890-18BF-4C85-901C-17D21D3F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7" y="219677"/>
            <a:ext cx="11959118" cy="5133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F7F47-89E8-43EA-B583-3889A0A1D545}"/>
              </a:ext>
            </a:extLst>
          </p:cNvPr>
          <p:cNvSpPr txBox="1"/>
          <p:nvPr/>
        </p:nvSpPr>
        <p:spPr>
          <a:xfrm>
            <a:off x="1220912" y="5743142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60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BB251-D9A6-4CBF-939E-B432AF6A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390418"/>
            <a:ext cx="11948845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4AA4C-D721-450B-A6DC-58935874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7" y="235697"/>
            <a:ext cx="11965966" cy="5106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9774C-E8BB-4A70-A813-2DF1CA1E2027}"/>
              </a:ext>
            </a:extLst>
          </p:cNvPr>
          <p:cNvSpPr txBox="1"/>
          <p:nvPr/>
        </p:nvSpPr>
        <p:spPr>
          <a:xfrm>
            <a:off x="1220912" y="5743142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6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0DC80-DB9B-487E-BC5B-7B62229C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7" y="235698"/>
            <a:ext cx="11965965" cy="5178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9CBA4-A2C9-4CB8-9315-DB94770E21DD}"/>
              </a:ext>
            </a:extLst>
          </p:cNvPr>
          <p:cNvSpPr txBox="1"/>
          <p:nvPr/>
        </p:nvSpPr>
        <p:spPr>
          <a:xfrm>
            <a:off x="698943" y="5780782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85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B1B4E-2816-4A2D-85DC-55BB8D78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" y="155768"/>
            <a:ext cx="11972812" cy="5248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735307-E440-466E-ADD2-489FEEED5C1D}"/>
              </a:ext>
            </a:extLst>
          </p:cNvPr>
          <p:cNvSpPr txBox="1"/>
          <p:nvPr/>
        </p:nvSpPr>
        <p:spPr>
          <a:xfrm>
            <a:off x="1220912" y="5743142"/>
            <a:ext cx="1149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020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BB251-D9A6-4CBF-939E-B432AF6A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390418"/>
            <a:ext cx="11948845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75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278</Words>
  <Application>Microsoft Office PowerPoint</Application>
  <PresentationFormat>Widescreen</PresentationFormat>
  <Paragraphs>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HP001 4 hang 1 ô ly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</cp:lastModifiedBy>
  <cp:revision>39</cp:revision>
  <dcterms:created xsi:type="dcterms:W3CDTF">2021-05-25T10:05:27Z</dcterms:created>
  <dcterms:modified xsi:type="dcterms:W3CDTF">2023-11-27T14:18:45Z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