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10" r:id="rId4"/>
    <p:sldMasterId id="2147483722" r:id="rId5"/>
    <p:sldMasterId id="2147483724" r:id="rId6"/>
    <p:sldMasterId id="2147483774" r:id="rId7"/>
  </p:sldMasterIdLst>
  <p:notesMasterIdLst>
    <p:notesMasterId r:id="rId23"/>
  </p:notesMasterIdLst>
  <p:sldIdLst>
    <p:sldId id="279" r:id="rId8"/>
    <p:sldId id="280" r:id="rId9"/>
    <p:sldId id="259" r:id="rId10"/>
    <p:sldId id="483" r:id="rId11"/>
    <p:sldId id="484" r:id="rId12"/>
    <p:sldId id="485" r:id="rId13"/>
    <p:sldId id="285" r:id="rId14"/>
    <p:sldId id="286" r:id="rId15"/>
    <p:sldId id="328" r:id="rId16"/>
    <p:sldId id="491" r:id="rId17"/>
    <p:sldId id="487" r:id="rId18"/>
    <p:sldId id="489" r:id="rId19"/>
    <p:sldId id="488" r:id="rId20"/>
    <p:sldId id="329"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9034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21740-88C6-4AD3-8809-F4713D3BFC3A}" type="slidenum">
              <a:rPr lang="en-US" smtClean="0"/>
              <a:t>4</a:t>
            </a:fld>
            <a:endParaRPr lang="en-US"/>
          </a:p>
        </p:txBody>
      </p:sp>
    </p:spTree>
    <p:extLst>
      <p:ext uri="{BB962C8B-B14F-4D97-AF65-F5344CB8AC3E}">
        <p14:creationId xmlns:p14="http://schemas.microsoft.com/office/powerpoint/2010/main" val="150633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23707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88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1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7369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5862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473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2407332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12337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1706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2818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766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6491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44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7831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9261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33963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502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78907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151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399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2465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65185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9899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1136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49164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26745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577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03782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9072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823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14020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77953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044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46937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7870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7058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63258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589753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788743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968069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63082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7298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25415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16281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214411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60619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098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042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337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86099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17865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590718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80489"/>
      </p:ext>
    </p:extLst>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24095419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478971" y="2207530"/>
            <a:ext cx="11092543"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võng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ngủ</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to, </a:t>
            </a:r>
            <a:r>
              <a:rPr lang="en-US" sz="4000" i="1" dirty="0" err="1">
                <a:latin typeface="Times New Roman" panose="02020603050405020304" pitchFamily="18" charset="0"/>
                <a:cs typeface="Times New Roman" panose="02020603050405020304" pitchFamily="18" charset="0"/>
              </a:rPr>
              <a:t>đen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đỏ</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hồng</a:t>
            </a:r>
            <a:r>
              <a:rPr lang="en-US" sz="4000" i="1"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0E2DFB37-5629-4A94-BF62-15D0750F4AA7}"/>
              </a:ext>
            </a:extLst>
          </p:cNvPr>
          <p:cNvSpPr/>
          <p:nvPr/>
        </p:nvSpPr>
        <p:spPr>
          <a:xfrm>
            <a:off x="9120614" y="3279425"/>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65117AD-D247-48E4-AE44-4EA50C375AE8}"/>
              </a:ext>
            </a:extLst>
          </p:cNvPr>
          <p:cNvSpPr/>
          <p:nvPr/>
        </p:nvSpPr>
        <p:spPr>
          <a:xfrm>
            <a:off x="3377634" y="2463862"/>
            <a:ext cx="1343671"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40E0AE30-5722-4FDC-BB4E-6646F055A9EB}"/>
              </a:ext>
            </a:extLst>
          </p:cNvPr>
          <p:cNvSpPr/>
          <p:nvPr/>
        </p:nvSpPr>
        <p:spPr>
          <a:xfrm>
            <a:off x="2554718" y="4106739"/>
            <a:ext cx="1284244"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a:extLst>
              <a:ext uri="{FF2B5EF4-FFF2-40B4-BE49-F238E27FC236}">
                <a16:creationId xmlns:a16="http://schemas.microsoft.com/office/drawing/2014/main" id="{CF491D21-D417-4F34-8D43-BDABBD9E235E}"/>
              </a:ext>
            </a:extLst>
          </p:cNvPr>
          <p:cNvSpPr/>
          <p:nvPr/>
        </p:nvSpPr>
        <p:spPr>
          <a:xfrm>
            <a:off x="9120614" y="3241003"/>
            <a:ext cx="1467735"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2" name="Rectangle 21">
            <a:extLst>
              <a:ext uri="{FF2B5EF4-FFF2-40B4-BE49-F238E27FC236}">
                <a16:creationId xmlns:a16="http://schemas.microsoft.com/office/drawing/2014/main" id="{F2FD2712-FB81-47AA-9098-81815D4F4CE3}"/>
              </a:ext>
            </a:extLst>
          </p:cNvPr>
          <p:cNvSpPr/>
          <p:nvPr/>
        </p:nvSpPr>
        <p:spPr>
          <a:xfrm>
            <a:off x="2418401" y="4079203"/>
            <a:ext cx="171085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đen</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láy</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3218594" y="2436621"/>
            <a:ext cx="1850482"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41098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B3B21-3441-443B-90DD-08C8930A141A}"/>
              </a:ext>
            </a:extLst>
          </p:cNvPr>
          <p:cNvSpPr txBox="1"/>
          <p:nvPr/>
        </p:nvSpPr>
        <p:spPr>
          <a:xfrm>
            <a:off x="222233" y="566308"/>
            <a:ext cx="11747534" cy="646331"/>
          </a:xfrm>
          <a:prstGeom prst="rect">
            <a:avLst/>
          </a:prstGeom>
          <a:noFill/>
        </p:spPr>
        <p:txBody>
          <a:bodyPr wrap="square" rtlCol="0">
            <a:spAutoFit/>
          </a:bodyPr>
          <a:lstStyle/>
          <a:p>
            <a:pPr lvl="0">
              <a:spcAft>
                <a:spcPts val="600"/>
              </a:spcAft>
            </a:pP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3.Kết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cột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tạo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CE9DE5C1-04B5-468A-A8A3-0B1836355BD9}"/>
              </a:ext>
            </a:extLst>
          </p:cNvPr>
          <p:cNvCxnSpPr>
            <a:cxnSpLocks/>
            <a:endCxn id="15" idx="1"/>
          </p:cNvCxnSpPr>
          <p:nvPr/>
        </p:nvCxnSpPr>
        <p:spPr>
          <a:xfrm flipV="1">
            <a:off x="5867394" y="2626705"/>
            <a:ext cx="1484092" cy="134934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18F4970-3948-4B66-8A0D-39F316366EBE}"/>
              </a:ext>
            </a:extLst>
          </p:cNvPr>
          <p:cNvCxnSpPr>
            <a:cxnSpLocks/>
            <a:endCxn id="17" idx="1"/>
          </p:cNvCxnSpPr>
          <p:nvPr/>
        </p:nvCxnSpPr>
        <p:spPr>
          <a:xfrm>
            <a:off x="5867395" y="2606324"/>
            <a:ext cx="1484091" cy="2805873"/>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715DAFC-5AED-461D-9E31-F434DD0F2FA6}"/>
              </a:ext>
            </a:extLst>
          </p:cNvPr>
          <p:cNvCxnSpPr>
            <a:cxnSpLocks/>
            <a:endCxn id="16" idx="1"/>
          </p:cNvCxnSpPr>
          <p:nvPr/>
        </p:nvCxnSpPr>
        <p:spPr>
          <a:xfrm flipV="1">
            <a:off x="5867395" y="4027427"/>
            <a:ext cx="1484091" cy="1328306"/>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Rectangle: Rounded Corners 7">
            <a:extLst>
              <a:ext uri="{FF2B5EF4-FFF2-40B4-BE49-F238E27FC236}">
                <a16:creationId xmlns:a16="http://schemas.microsoft.com/office/drawing/2014/main" id="{D53CCD72-EE77-4B0D-AEDD-4C82D6CEECF2}"/>
              </a:ext>
            </a:extLst>
          </p:cNvPr>
          <p:cNvSpPr/>
          <p:nvPr/>
        </p:nvSpPr>
        <p:spPr>
          <a:xfrm>
            <a:off x="936170" y="2265011"/>
            <a:ext cx="4931227" cy="723390"/>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bé</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B08625C3-F10F-4EE0-809D-7EAB08E144E0}"/>
              </a:ext>
            </a:extLst>
          </p:cNvPr>
          <p:cNvSpPr/>
          <p:nvPr/>
        </p:nvSpPr>
        <p:spPr>
          <a:xfrm>
            <a:off x="936169" y="3665732"/>
            <a:ext cx="493122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76D98788-F73D-46D5-83FF-03173DCF1F69}"/>
              </a:ext>
            </a:extLst>
          </p:cNvPr>
          <p:cNvSpPr/>
          <p:nvPr/>
        </p:nvSpPr>
        <p:spPr>
          <a:xfrm>
            <a:off x="936168" y="5066454"/>
            <a:ext cx="4931227" cy="691488"/>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ngoại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FD5089C-1AF3-415E-AB41-6F833BFCF2F6}"/>
              </a:ext>
            </a:extLst>
          </p:cNvPr>
          <p:cNvSpPr/>
          <p:nvPr/>
        </p:nvSpPr>
        <p:spPr>
          <a:xfrm>
            <a:off x="7351486" y="2265009"/>
            <a:ext cx="2979057" cy="723391"/>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chăm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học</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16" name="Rectangle: Rounded Corners 15">
            <a:extLst>
              <a:ext uri="{FF2B5EF4-FFF2-40B4-BE49-F238E27FC236}">
                <a16:creationId xmlns:a16="http://schemas.microsoft.com/office/drawing/2014/main" id="{EE8D9236-DE29-4A94-84E7-0B537B7A169A}"/>
              </a:ext>
            </a:extLst>
          </p:cNvPr>
          <p:cNvSpPr/>
          <p:nvPr/>
        </p:nvSpPr>
        <p:spPr>
          <a:xfrm>
            <a:off x="7351486" y="3665730"/>
            <a:ext cx="2979057" cy="723393"/>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đã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già</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9BBBE87-8059-49D2-81DB-EA3EEC9CBE3B}"/>
              </a:ext>
            </a:extLst>
          </p:cNvPr>
          <p:cNvSpPr/>
          <p:nvPr/>
        </p:nvSpPr>
        <p:spPr>
          <a:xfrm>
            <a:off x="7351486" y="5066452"/>
            <a:ext cx="2979057" cy="691489"/>
          </a:xfrm>
          <a:prstGeom prst="roundRect">
            <a:avLst/>
          </a:prstGeom>
          <a:solidFill>
            <a:srgbClr val="13F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bụ</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bẫm</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a:xfrm>
            <a:off x="575367" y="957076"/>
            <a:ext cx="10799435" cy="4351338"/>
          </a:xfrm>
        </p:spPr>
        <p:txBody>
          <a:bodyPr>
            <a:normAutofit/>
          </a:bodyPr>
          <a:lstStyle/>
          <a:p>
            <a:pPr marL="0" indent="0" algn="just">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ôi</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1215880-E6B9-4ECA-B101-FB4236F6BE3F}"/>
              </a:ext>
            </a:extLst>
          </p:cNvPr>
          <p:cNvSpPr txBox="1"/>
          <p:nvPr/>
        </p:nvSpPr>
        <p:spPr>
          <a:xfrm>
            <a:off x="646526" y="192032"/>
            <a:ext cx="8824392" cy="646331"/>
          </a:xfrm>
          <a:prstGeom prst="rect">
            <a:avLst/>
          </a:prstGeom>
          <a:noFill/>
        </p:spPr>
        <p:txBody>
          <a:bodyPr wrap="square" rtlCol="0">
            <a:spAutoFit/>
          </a:bodyPr>
          <a:lstStyle/>
          <a:p>
            <a:pPr lvl="0">
              <a:spcAft>
                <a:spcPts val="600"/>
              </a:spcAft>
            </a:pP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1056721" y="4248679"/>
            <a:ext cx="6171393" cy="70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7" name="Straight Connector 6">
            <a:extLst>
              <a:ext uri="{FF2B5EF4-FFF2-40B4-BE49-F238E27FC236}">
                <a16:creationId xmlns:a16="http://schemas.microsoft.com/office/drawing/2014/main" id="{02E0CADE-1CD5-4611-ABC0-B045C21FAA2D}"/>
              </a:ext>
            </a:extLst>
          </p:cNvPr>
          <p:cNvCxnSpPr>
            <a:cxnSpLocks/>
          </p:cNvCxnSpPr>
          <p:nvPr/>
        </p:nvCxnSpPr>
        <p:spPr>
          <a:xfrm>
            <a:off x="6617038" y="1452234"/>
            <a:ext cx="1799902"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1056721" y="5076123"/>
            <a:ext cx="746184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87BE5E62-9311-48C2-9E86-D9B79DD8B004}"/>
              </a:ext>
            </a:extLst>
          </p:cNvPr>
          <p:cNvCxnSpPr>
            <a:cxnSpLocks/>
          </p:cNvCxnSpPr>
          <p:nvPr/>
        </p:nvCxnSpPr>
        <p:spPr>
          <a:xfrm>
            <a:off x="646526" y="3939883"/>
            <a:ext cx="5399717"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2208324" y="3421866"/>
            <a:ext cx="91113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3680177" y="1915888"/>
            <a:ext cx="74559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1038816" y="5834784"/>
            <a:ext cx="987253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rõ</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7" name="Straight Connector 16">
            <a:extLst>
              <a:ext uri="{FF2B5EF4-FFF2-40B4-BE49-F238E27FC236}">
                <a16:creationId xmlns:a16="http://schemas.microsoft.com/office/drawing/2014/main" id="{4E1407D4-0053-4A37-873E-DD30B8A7E70B}"/>
              </a:ext>
            </a:extLst>
          </p:cNvPr>
          <p:cNvCxnSpPr>
            <a:cxnSpLocks/>
          </p:cNvCxnSpPr>
          <p:nvPr/>
        </p:nvCxnSpPr>
        <p:spPr>
          <a:xfrm flipV="1">
            <a:off x="1548776" y="2438196"/>
            <a:ext cx="1934652" cy="12627"/>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20" name="Content Placeholder 20" descr="logo">
            <a:extLst>
              <a:ext uri="{FF2B5EF4-FFF2-40B4-BE49-F238E27FC236}">
                <a16:creationId xmlns:a16="http://schemas.microsoft.com/office/drawing/2014/main" id="{2EDC7FFE-823D-4EF2-9A92-CA005180C887}"/>
              </a:ext>
            </a:extLst>
          </p:cNvPr>
          <p:cNvPicPr>
            <a:picLocks noChangeAspect="1"/>
          </p:cNvPicPr>
          <p:nvPr/>
        </p:nvPicPr>
        <p:blipFill>
          <a:blip r:embed="rId2"/>
          <a:stretch>
            <a:fillRect/>
          </a:stretch>
        </p:blipFill>
        <p:spPr>
          <a:xfrm>
            <a:off x="10219892" y="-249990"/>
            <a:ext cx="1564640" cy="1598295"/>
          </a:xfrm>
          <a:prstGeom prst="rect">
            <a:avLst/>
          </a:prstGeom>
        </p:spPr>
      </p:pic>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a:xfrm>
            <a:off x="1234135" y="258762"/>
            <a:ext cx="9383486" cy="1325563"/>
          </a:xfrm>
        </p:spPr>
        <p:txBody>
          <a:bodyPr>
            <a:normAutofit/>
          </a:bodyPr>
          <a:lstStyle/>
          <a:p>
            <a:pPr algn="ctr"/>
            <a:r>
              <a:rPr lang="en-US" sz="40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3-4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550614" y="3624943"/>
            <a:ext cx="11090771" cy="2974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A4EC8B3-1477-4489-ABCF-ABDBCB46E109}"/>
              </a:ext>
            </a:extLst>
          </p:cNvPr>
          <p:cNvSpPr/>
          <p:nvPr/>
        </p:nvSpPr>
        <p:spPr>
          <a:xfrm>
            <a:off x="1090342" y="1616985"/>
            <a:ext cx="9383486" cy="1648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lvl="0" indent="-457200" algn="just">
              <a:buFontTx/>
              <a:buChar cha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1" y="2198914"/>
            <a:ext cx="5222990" cy="2461191"/>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4502890" y="772856"/>
            <a:ext cx="5550747" cy="5693866"/>
          </a:xfrm>
          <a:prstGeom prst="rect">
            <a:avLst/>
          </a:prstGeom>
          <a:noFill/>
        </p:spPr>
        <p:txBody>
          <a:bodyPr wrap="square" rtlCol="0">
            <a:spAutoFit/>
          </a:bodyPr>
          <a:lstStyle/>
          <a:p>
            <a:pPr lvl="0">
              <a:defRPr/>
            </a:pPr>
            <a:r>
              <a:rPr lang="vi-VN" sz="2800" dirty="0">
                <a:solidFill>
                  <a:srgbClr val="000000"/>
                </a:solidFill>
                <a:latin typeface="HP001 4 hang 1 ô ly" panose="020B0603050302020204" charset="0"/>
                <a:cs typeface="HP001 4 hang 1 ô ly" panose="020B0603050302020204" charset="0"/>
              </a:rPr>
              <a:t>Mẹ, mẹ ơi em bé</a:t>
            </a:r>
          </a:p>
          <a:p>
            <a:pPr lvl="0">
              <a:defRPr/>
            </a:pPr>
            <a:r>
              <a:rPr lang="vi-VN" sz="2800" dirty="0">
                <a:solidFill>
                  <a:srgbClr val="000000"/>
                </a:solidFill>
                <a:latin typeface="HP001 4 hang 1 ô ly" panose="020B0603050302020204" charset="0"/>
                <a:cs typeface="HP001 4 hang 1 ô ly" panose="020B0603050302020204" charset="0"/>
              </a:rPr>
              <a:t>Từ đâu đến nhà ta</a:t>
            </a:r>
          </a:p>
          <a:p>
            <a:pPr lvl="0">
              <a:defRPr/>
            </a:pPr>
            <a:r>
              <a:rPr lang="vi-VN" sz="2800" dirty="0">
                <a:solidFill>
                  <a:srgbClr val="000000"/>
                </a:solidFill>
                <a:latin typeface="HP001 4 hang 1 ô ly" panose="020B0603050302020204" charset="0"/>
                <a:cs typeface="HP001 4 hang 1 ô ly" panose="020B0603050302020204" charset="0"/>
              </a:rPr>
              <a:t>Nụ cười như tia nắng</a:t>
            </a:r>
          </a:p>
          <a:p>
            <a:pPr lvl="0">
              <a:defRPr/>
            </a:pPr>
            <a:r>
              <a:rPr lang="vi-VN" sz="2800" dirty="0">
                <a:solidFill>
                  <a:srgbClr val="000000"/>
                </a:solidFill>
                <a:latin typeface="HP001 4 hang 1 ô ly" panose="020B0603050302020204" charset="0"/>
                <a:cs typeface="HP001 4 hang 1 ô ly" panose="020B0603050302020204" charset="0"/>
              </a:rPr>
              <a:t>Bàn tay như nụ hoa</a:t>
            </a:r>
          </a:p>
          <a:p>
            <a:pPr lvl="0">
              <a:defRPr/>
            </a:pPr>
            <a:r>
              <a:rPr lang="vi-VN" sz="2800" dirty="0">
                <a:solidFill>
                  <a:srgbClr val="000000"/>
                </a:solidFill>
                <a:latin typeface="HP001 4 hang 1 ô ly" panose="020B0603050302020204" charset="0"/>
                <a:cs typeface="HP001 4 hang 1 ô ly" panose="020B0603050302020204" charset="0"/>
              </a:rPr>
              <a:t>Bước chân đi lẫm chẫm</a:t>
            </a:r>
          </a:p>
          <a:p>
            <a:pPr lvl="0">
              <a:defRPr/>
            </a:pPr>
            <a:r>
              <a:rPr lang="vi-VN" sz="2800" dirty="0">
                <a:solidFill>
                  <a:srgbClr val="000000"/>
                </a:solidFill>
                <a:latin typeface="HP001 4 hang 1 ô ly" panose="020B0603050302020204" charset="0"/>
                <a:cs typeface="HP001 4 hang 1 ô ly" panose="020B0603050302020204" charset="0"/>
              </a:rPr>
              <a:t>Tiếng cười vang sân nhà?</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r>
              <a:rPr lang="vi-VN" sz="2800" dirty="0">
                <a:solidFill>
                  <a:srgbClr val="000000"/>
                </a:solidFill>
                <a:latin typeface="HP001 4 hang 1 ô ly" panose="020B0603050302020204" charset="0"/>
                <a:cs typeface="HP001 4 hang 1 ô ly" panose="020B0603050302020204" charset="0"/>
              </a:rPr>
              <a:t>Hay bé từ sao xuống</a:t>
            </a:r>
          </a:p>
          <a:p>
            <a:pPr lvl="0">
              <a:defRPr/>
            </a:pPr>
            <a:r>
              <a:rPr lang="vi-VN" sz="2800" dirty="0">
                <a:solidFill>
                  <a:srgbClr val="000000"/>
                </a:solidFill>
                <a:latin typeface="HP001 4 hang 1 ô ly" panose="020B0603050302020204" charset="0"/>
                <a:cs typeface="HP001 4 hang 1 ô ly" panose="020B0603050302020204" charset="0"/>
              </a:rPr>
              <a:t>Hay từ biển bước lên</a:t>
            </a:r>
          </a:p>
          <a:p>
            <a:pPr lvl="0">
              <a:defRPr/>
            </a:pPr>
            <a:r>
              <a:rPr lang="vi-VN" sz="2800" dirty="0">
                <a:solidFill>
                  <a:srgbClr val="000000"/>
                </a:solidFill>
                <a:latin typeface="HP001 4 hang 1 ô ly" panose="020B0603050302020204" charset="0"/>
                <a:cs typeface="HP001 4 hang 1 ô ly" panose="020B0603050302020204" charset="0"/>
              </a:rPr>
              <a:t>Hay bé trong quả nhãn</a:t>
            </a:r>
          </a:p>
          <a:p>
            <a:pPr lvl="0">
              <a:defRPr/>
            </a:pPr>
            <a:r>
              <a:rPr lang="vi-VN" sz="2800" dirty="0">
                <a:solidFill>
                  <a:srgbClr val="000000"/>
                </a:solidFill>
                <a:latin typeface="HP001 4 hang 1 ô ly" panose="020B0603050302020204" charset="0"/>
                <a:cs typeface="HP001 4 hang 1 ô ly" panose="020B0603050302020204" charset="0"/>
              </a:rPr>
              <a:t>Ông trồng cạnh hàng hiên?</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endParaRPr lang="vi-VN" sz="2800" dirty="0">
              <a:solidFill>
                <a:srgbClr val="000000"/>
              </a:solidFill>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Content Placeholder 20" descr="logo">
            <a:extLst>
              <a:ext uri="{FF2B5EF4-FFF2-40B4-BE49-F238E27FC236}">
                <a16:creationId xmlns:a16="http://schemas.microsoft.com/office/drawing/2014/main" id="{1AF69E75-DDE7-4FE7-BF3B-B53001382422}"/>
              </a:ext>
            </a:extLst>
          </p:cNvPr>
          <p:cNvPicPr>
            <a:picLocks noChangeAspect="1"/>
          </p:cNvPicPr>
          <p:nvPr/>
        </p:nvPicPr>
        <p:blipFill>
          <a:blip r:embed="rId4"/>
          <a:stretch>
            <a:fillRect/>
          </a:stretch>
        </p:blipFill>
        <p:spPr>
          <a:xfrm>
            <a:off x="10053637" y="391278"/>
            <a:ext cx="1564640" cy="1598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4AF36-1B93-4BC6-B6DC-3F7D6D18F3D6}"/>
              </a:ext>
            </a:extLst>
          </p:cNvPr>
          <p:cNvSpPr txBox="1"/>
          <p:nvPr/>
        </p:nvSpPr>
        <p:spPr>
          <a:xfrm>
            <a:off x="789710" y="571995"/>
            <a:ext cx="10596747" cy="707886"/>
          </a:xfrm>
          <a:prstGeom prst="rect">
            <a:avLst/>
          </a:prstGeom>
          <a:noFill/>
        </p:spPr>
        <p:txBody>
          <a:bodyPr wrap="square" rtlCol="0">
            <a:spAutoFit/>
          </a:bodyPr>
          <a:lstStyle/>
          <a:p>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iên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yên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uyên</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thay</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ô </a:t>
            </a:r>
            <a:r>
              <a:rPr lang="en-US" sz="40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644D6DC6-641C-4BC0-87C6-F3BB405BB6E1}"/>
              </a:ext>
            </a:extLst>
          </p:cNvPr>
          <p:cNvGrpSpPr/>
          <p:nvPr/>
        </p:nvGrpSpPr>
        <p:grpSpPr>
          <a:xfrm>
            <a:off x="1001485" y="1447799"/>
            <a:ext cx="9971315" cy="3675045"/>
            <a:chOff x="1001485" y="1447799"/>
            <a:chExt cx="9971315" cy="3675045"/>
          </a:xfrm>
        </p:grpSpPr>
        <p:sp>
          <p:nvSpPr>
            <p:cNvPr id="3" name="TextBox 2">
              <a:extLst>
                <a:ext uri="{FF2B5EF4-FFF2-40B4-BE49-F238E27FC236}">
                  <a16:creationId xmlns:a16="http://schemas.microsoft.com/office/drawing/2014/main" id="{7B617F8A-5CD5-42DD-BBCF-64FFEB25459D}"/>
                </a:ext>
              </a:extLst>
            </p:cNvPr>
            <p:cNvSpPr txBox="1"/>
            <p:nvPr/>
          </p:nvSpPr>
          <p:spPr>
            <a:xfrm>
              <a:off x="1001485" y="1447799"/>
              <a:ext cx="9971315" cy="3675045"/>
            </a:xfrm>
            <a:prstGeom prst="rect">
              <a:avLst/>
            </a:prstGeom>
            <a:noFill/>
          </p:spPr>
          <p:txBody>
            <a:bodyPr wrap="square" rtlCol="0">
              <a:spAutoFit/>
            </a:bodyPr>
            <a:lstStyle/>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Ngoài</a:t>
              </a:r>
              <a:r>
                <a:rPr lang="en-US" sz="4000" dirty="0">
                  <a:latin typeface="Times New Roman" panose="02020603050405020304" pitchFamily="18" charset="0"/>
                  <a:cs typeface="Times New Roman" panose="02020603050405020304" pitchFamily="18" charset="0"/>
                </a:rPr>
                <a:t> h       ,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gió</a:t>
              </a:r>
              <a:endParaRPr lang="en-US" sz="40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endParaRPr lang="en-US" sz="40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x         qua </a:t>
              </a:r>
              <a:r>
                <a:rPr lang="en-US" sz="4000" dirty="0" err="1">
                  <a:latin typeface="Times New Roman" panose="02020603050405020304" pitchFamily="18" charset="0"/>
                  <a:cs typeface="Times New Roman" panose="02020603050405020304" pitchFamily="18" charset="0"/>
                </a:rPr>
                <a:t>kẽ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p>
          </p:txBody>
        </p:sp>
        <p:sp>
          <p:nvSpPr>
            <p:cNvPr id="15" name="Rectangle 14">
              <a:extLst>
                <a:ext uri="{FF2B5EF4-FFF2-40B4-BE49-F238E27FC236}">
                  <a16:creationId xmlns:a16="http://schemas.microsoft.com/office/drawing/2014/main" id="{6F237713-742F-4D1E-9258-D64770CFAE92}"/>
                </a:ext>
              </a:extLst>
            </p:cNvPr>
            <p:cNvSpPr/>
            <p:nvPr/>
          </p:nvSpPr>
          <p:spPr>
            <a:xfrm>
              <a:off x="4425959" y="1627798"/>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0C6B12-3E11-45F8-B57F-700B341460FA}"/>
                </a:ext>
              </a:extLst>
            </p:cNvPr>
            <p:cNvSpPr/>
            <p:nvPr/>
          </p:nvSpPr>
          <p:spPr>
            <a:xfrm>
              <a:off x="3225870" y="2510556"/>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D76DA6-8C7B-4F84-97F1-697E7247E16E}"/>
                </a:ext>
              </a:extLst>
            </p:cNvPr>
            <p:cNvSpPr/>
            <p:nvPr/>
          </p:nvSpPr>
          <p:spPr>
            <a:xfrm>
              <a:off x="4807204" y="3489830"/>
              <a:ext cx="762490" cy="556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0F1523-A527-433F-AB84-B967997D924B}"/>
                </a:ext>
              </a:extLst>
            </p:cNvPr>
            <p:cNvSpPr/>
            <p:nvPr/>
          </p:nvSpPr>
          <p:spPr>
            <a:xfrm>
              <a:off x="3111142" y="4336123"/>
              <a:ext cx="762490" cy="61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67B705D-B3EF-4B7E-A78B-8CDA21AEDB01}"/>
              </a:ext>
            </a:extLst>
          </p:cNvPr>
          <p:cNvSpPr txBox="1"/>
          <p:nvPr/>
        </p:nvSpPr>
        <p:spPr>
          <a:xfrm>
            <a:off x="4714922" y="3483002"/>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yên</a:t>
            </a:r>
            <a:endParaRPr lang="en-US" sz="40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047C709-DD4C-445C-82B5-46563327F876}"/>
              </a:ext>
            </a:extLst>
          </p:cNvPr>
          <p:cNvSpPr txBox="1"/>
          <p:nvPr/>
        </p:nvSpPr>
        <p:spPr>
          <a:xfrm>
            <a:off x="2946045" y="4393186"/>
            <a:ext cx="1300843"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uyên</a:t>
            </a:r>
            <a:endParaRPr lang="en-US" sz="4000" b="1"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CBDFAF0-46C9-4CAF-B43A-3FED2F8B0A11}"/>
              </a:ext>
            </a:extLst>
          </p:cNvPr>
          <p:cNvSpPr txBox="1"/>
          <p:nvPr/>
        </p:nvSpPr>
        <p:spPr>
          <a:xfrm>
            <a:off x="3122941" y="2570676"/>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iên</a:t>
            </a:r>
            <a:endParaRPr lang="en-US" sz="40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9224A61-6108-4550-87C2-AA541F264D77}"/>
              </a:ext>
            </a:extLst>
          </p:cNvPr>
          <p:cNvSpPr txBox="1"/>
          <p:nvPr/>
        </p:nvSpPr>
        <p:spPr>
          <a:xfrm>
            <a:off x="4327985" y="1659883"/>
            <a:ext cx="1099457"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iên</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4AF36-1B93-4BC6-B6DC-3F7D6D18F3D6}"/>
              </a:ext>
            </a:extLst>
          </p:cNvPr>
          <p:cNvSpPr txBox="1"/>
          <p:nvPr/>
        </p:nvSpPr>
        <p:spPr>
          <a:xfrm>
            <a:off x="985651" y="363119"/>
            <a:ext cx="8146473"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2C674E1-0AC8-43CF-8435-24E36BC1765B}"/>
              </a:ext>
            </a:extLst>
          </p:cNvPr>
          <p:cNvSpPr txBox="1"/>
          <p:nvPr/>
        </p:nvSpPr>
        <p:spPr>
          <a:xfrm>
            <a:off x="985651" y="1071005"/>
            <a:ext cx="9736778"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A499FC9-BB25-449F-B271-0F13B49B4154}"/>
              </a:ext>
            </a:extLst>
          </p:cNvPr>
          <p:cNvSpPr txBox="1"/>
          <p:nvPr/>
        </p:nvSpPr>
        <p:spPr>
          <a:xfrm>
            <a:off x="985651" y="1865400"/>
            <a:ext cx="2299149"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d</a:t>
            </a:r>
            <a:r>
              <a:rPr lang="en-US" sz="3600" b="1" i="1" dirty="0" err="1">
                <a:solidFill>
                  <a:srgbClr val="FF0000"/>
                </a:solidFill>
                <a:latin typeface="Times New Roman" panose="02020603050405020304" pitchFamily="18" charset="0"/>
                <a:cs typeface="Times New Roman" panose="02020603050405020304" pitchFamily="18" charset="0"/>
              </a:rPr>
              <a:t>ắt</a:t>
            </a:r>
            <a:r>
              <a:rPr lang="en-US" sz="3600" b="1" i="1" dirty="0">
                <a:solidFill>
                  <a:srgbClr val="FF0000"/>
                </a:solidFill>
                <a:latin typeface="Times New Roman" panose="02020603050405020304" pitchFamily="18" charset="0"/>
                <a:cs typeface="Times New Roman" panose="02020603050405020304" pitchFamily="18" charset="0"/>
              </a:rPr>
              <a:t> / </a:t>
            </a:r>
            <a:r>
              <a:rPr lang="en-US" sz="3600" b="1" i="1" dirty="0" err="1">
                <a:solidFill>
                  <a:srgbClr val="FF0000"/>
                </a:solidFill>
                <a:latin typeface="Times New Roman" panose="02020603050405020304" pitchFamily="18" charset="0"/>
                <a:cs typeface="Times New Roman" panose="02020603050405020304" pitchFamily="18" charset="0"/>
              </a:rPr>
              <a:t>rắt</a:t>
            </a:r>
            <a:r>
              <a:rPr lang="en-US" sz="3600" b="1" i="1" dirty="0">
                <a:solidFill>
                  <a:srgbClr val="FF0000"/>
                </a:solidFill>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9A06B3D5-4879-4E0C-8441-0CF2EDFB5248}"/>
              </a:ext>
            </a:extLst>
          </p:cNvPr>
          <p:cNvSpPr txBox="1"/>
          <p:nvPr/>
        </p:nvSpPr>
        <p:spPr>
          <a:xfrm>
            <a:off x="891136" y="4086511"/>
            <a:ext cx="2488177"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gieo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reo</a:t>
            </a:r>
            <a:r>
              <a:rPr lang="en-US" sz="3600" b="1" i="1" dirty="0">
                <a:solidFill>
                  <a:srgbClr val="FF0000"/>
                </a:solidFill>
                <a:latin typeface="Times New Roman" panose="02020603050405020304" pitchFamily="18" charset="0"/>
                <a:cs typeface="Times New Roman" panose="02020603050405020304" pitchFamily="18" charset="0"/>
              </a:rPr>
              <a:t> )</a:t>
            </a:r>
          </a:p>
        </p:txBody>
      </p:sp>
      <p:grpSp>
        <p:nvGrpSpPr>
          <p:cNvPr id="6" name="Group 5">
            <a:extLst>
              <a:ext uri="{FF2B5EF4-FFF2-40B4-BE49-F238E27FC236}">
                <a16:creationId xmlns:a16="http://schemas.microsoft.com/office/drawing/2014/main" id="{8870EF87-5066-4BA9-ADAE-921670AE5E82}"/>
              </a:ext>
            </a:extLst>
          </p:cNvPr>
          <p:cNvGrpSpPr/>
          <p:nvPr/>
        </p:nvGrpSpPr>
        <p:grpSpPr>
          <a:xfrm>
            <a:off x="1804159" y="2497641"/>
            <a:ext cx="9257684" cy="1654748"/>
            <a:chOff x="1804159" y="2497641"/>
            <a:chExt cx="9257684" cy="1654748"/>
          </a:xfrm>
        </p:grpSpPr>
        <p:sp>
          <p:nvSpPr>
            <p:cNvPr id="15" name="TextBox 14">
              <a:extLst>
                <a:ext uri="{FF2B5EF4-FFF2-40B4-BE49-F238E27FC236}">
                  <a16:creationId xmlns:a16="http://schemas.microsoft.com/office/drawing/2014/main" id="{2E60CD7C-FD35-4380-BF30-F867006449BF}"/>
                </a:ext>
              </a:extLst>
            </p:cNvPr>
            <p:cNvSpPr txBox="1"/>
            <p:nvPr/>
          </p:nvSpPr>
          <p:spPr>
            <a:xfrm>
              <a:off x="1804159" y="2497641"/>
              <a:ext cx="9257684" cy="1654748"/>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réo</a:t>
              </a:r>
              <a:r>
                <a:rPr lang="en-US" sz="36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F07CA137-044E-447B-9463-35B29C488E97}"/>
                </a:ext>
              </a:extLst>
            </p:cNvPr>
            <p:cNvSpPr/>
            <p:nvPr/>
          </p:nvSpPr>
          <p:spPr>
            <a:xfrm>
              <a:off x="3093647" y="2700953"/>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128F1B-569F-4CFC-B88E-A1F141CCC093}"/>
                </a:ext>
              </a:extLst>
            </p:cNvPr>
            <p:cNvSpPr/>
            <p:nvPr/>
          </p:nvSpPr>
          <p:spPr>
            <a:xfrm>
              <a:off x="5822761" y="3483429"/>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5A91B4E-2F9B-4D40-BEEE-A0BD5E641F67}"/>
              </a:ext>
            </a:extLst>
          </p:cNvPr>
          <p:cNvGrpSpPr/>
          <p:nvPr/>
        </p:nvGrpSpPr>
        <p:grpSpPr>
          <a:xfrm>
            <a:off x="985651" y="4753625"/>
            <a:ext cx="9257684" cy="1654748"/>
            <a:chOff x="985651" y="4753625"/>
            <a:chExt cx="9257684" cy="1654748"/>
          </a:xfrm>
        </p:grpSpPr>
        <p:sp>
          <p:nvSpPr>
            <p:cNvPr id="19" name="TextBox 18">
              <a:extLst>
                <a:ext uri="{FF2B5EF4-FFF2-40B4-BE49-F238E27FC236}">
                  <a16:creationId xmlns:a16="http://schemas.microsoft.com/office/drawing/2014/main" id="{5ED7E545-3EE0-48C3-950E-06C4E48EF447}"/>
                </a:ext>
              </a:extLst>
            </p:cNvPr>
            <p:cNvSpPr txBox="1"/>
            <p:nvPr/>
          </p:nvSpPr>
          <p:spPr>
            <a:xfrm>
              <a:off x="985651" y="4753625"/>
              <a:ext cx="9257684" cy="1654748"/>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F2AC694F-F925-4CA1-9507-64E1E14EBDC1}"/>
                </a:ext>
              </a:extLst>
            </p:cNvPr>
            <p:cNvSpPr/>
            <p:nvPr/>
          </p:nvSpPr>
          <p:spPr>
            <a:xfrm>
              <a:off x="2801837" y="4917569"/>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5F838B-CFE2-4400-A2A0-905B84410E2C}"/>
                </a:ext>
              </a:extLst>
            </p:cNvPr>
            <p:cNvSpPr/>
            <p:nvPr/>
          </p:nvSpPr>
          <p:spPr>
            <a:xfrm>
              <a:off x="5050106" y="5765223"/>
              <a:ext cx="674915" cy="50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9E7ED22-7B45-4EF4-9BE2-8D5503E641A9}"/>
              </a:ext>
            </a:extLst>
          </p:cNvPr>
          <p:cNvSpPr txBox="1"/>
          <p:nvPr/>
        </p:nvSpPr>
        <p:spPr>
          <a:xfrm>
            <a:off x="2995674" y="2643536"/>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dắt</a:t>
            </a:r>
            <a:endParaRPr lang="en-US" sz="4000" b="1"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3E04367-392E-4AEB-B34B-6AA02AC56F10}"/>
              </a:ext>
            </a:extLst>
          </p:cNvPr>
          <p:cNvSpPr txBox="1"/>
          <p:nvPr/>
        </p:nvSpPr>
        <p:spPr>
          <a:xfrm>
            <a:off x="5746628" y="3444503"/>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rắt</a:t>
            </a:r>
            <a:endParaRPr lang="en-US" sz="4000" b="1" i="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40C903C-F234-4B16-A873-B7ECC2370B07}"/>
              </a:ext>
            </a:extLst>
          </p:cNvPr>
          <p:cNvSpPr txBox="1"/>
          <p:nvPr/>
        </p:nvSpPr>
        <p:spPr>
          <a:xfrm>
            <a:off x="2706774" y="4878941"/>
            <a:ext cx="87462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reo</a:t>
            </a:r>
            <a:endParaRPr lang="en-US" sz="4000" b="1" i="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CEBE30B-52C4-402B-987F-56A260B9B3FB}"/>
              </a:ext>
            </a:extLst>
          </p:cNvPr>
          <p:cNvSpPr txBox="1"/>
          <p:nvPr/>
        </p:nvSpPr>
        <p:spPr>
          <a:xfrm>
            <a:off x="4953186" y="5700487"/>
            <a:ext cx="1064696" cy="707886"/>
          </a:xfrm>
          <a:prstGeom prst="rect">
            <a:avLst/>
          </a:prstGeom>
          <a:noFill/>
        </p:spPr>
        <p:txBody>
          <a:bodyPr wrap="square" rtlCol="0">
            <a:spAutoFit/>
          </a:bodyPr>
          <a:lstStyle/>
          <a:p>
            <a:r>
              <a:rPr lang="en-US" sz="4000" b="1" i="1" dirty="0" err="1">
                <a:latin typeface="Times New Roman" panose="02020603050405020304" pitchFamily="18" charset="0"/>
                <a:cs typeface="Times New Roman" panose="02020603050405020304" pitchFamily="18" charset="0"/>
              </a:rPr>
              <a:t>gieo</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3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7" grpId="0"/>
      <p:bldP spid="18" grpId="0"/>
      <p:bldP spid="16"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B8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380A03-8729-4851-880B-EE5EB567FAC9}"/>
              </a:ext>
            </a:extLst>
          </p:cNvPr>
          <p:cNvSpPr txBox="1"/>
          <p:nvPr/>
        </p:nvSpPr>
        <p:spPr>
          <a:xfrm>
            <a:off x="838200" y="171162"/>
            <a:ext cx="3048000" cy="2371148"/>
          </a:xfrm>
          <a:prstGeom prst="rect">
            <a:avLst/>
          </a:prstGeom>
        </p:spPr>
        <p:txBody>
          <a:bodyPr vert="horz" lIns="91440" tIns="45720" rIns="91440" bIns="45720" rtlCol="0" anchor="ctr">
            <a:normAutofit/>
          </a:bodyPr>
          <a:lstStyle/>
          <a:p>
            <a:pPr lvl="0">
              <a:lnSpc>
                <a:spcPct val="90000"/>
              </a:lnSpc>
              <a:spcBef>
                <a:spcPct val="0"/>
              </a:spcBef>
              <a:spcAft>
                <a:spcPts val="600"/>
              </a:spcAft>
            </a:pP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b.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tìm</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ngữ</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chứa</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kern="12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kern="12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ay</a:t>
            </a:r>
            <a:endPar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090B0167-7BF2-468E-B8A4-06493AF7E918}"/>
              </a:ext>
            </a:extLst>
          </p:cNvPr>
          <p:cNvPicPr>
            <a:picLocks noChangeAspect="1"/>
          </p:cNvPicPr>
          <p:nvPr/>
        </p:nvPicPr>
        <p:blipFill>
          <a:blip r:embed="rId2"/>
          <a:stretch>
            <a:fillRect/>
          </a:stretch>
        </p:blipFill>
        <p:spPr>
          <a:xfrm>
            <a:off x="6524978" y="639592"/>
            <a:ext cx="5486080" cy="5578816"/>
          </a:xfrm>
          <a:prstGeom prst="rect">
            <a:avLst/>
          </a:prstGeom>
        </p:spPr>
      </p:pic>
      <p:sp>
        <p:nvSpPr>
          <p:cNvPr id="5" name="Rectangle 4">
            <a:extLst>
              <a:ext uri="{FF2B5EF4-FFF2-40B4-BE49-F238E27FC236}">
                <a16:creationId xmlns:a16="http://schemas.microsoft.com/office/drawing/2014/main" id="{FE6429CB-B5C5-4175-8854-5F07F669F3E5}"/>
              </a:ext>
            </a:extLst>
          </p:cNvPr>
          <p:cNvSpPr/>
          <p:nvPr/>
        </p:nvSpPr>
        <p:spPr>
          <a:xfrm>
            <a:off x="5486400" y="3036711"/>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7D908B4E-D1C6-46EF-8148-18CE0582E300}"/>
              </a:ext>
            </a:extLst>
          </p:cNvPr>
          <p:cNvSpPr/>
          <p:nvPr/>
        </p:nvSpPr>
        <p:spPr>
          <a:xfrm>
            <a:off x="10834511" y="496711"/>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tai</a:t>
            </a:r>
          </a:p>
        </p:txBody>
      </p:sp>
      <p:sp>
        <p:nvSpPr>
          <p:cNvPr id="10" name="Rectangle 9">
            <a:extLst>
              <a:ext uri="{FF2B5EF4-FFF2-40B4-BE49-F238E27FC236}">
                <a16:creationId xmlns:a16="http://schemas.microsoft.com/office/drawing/2014/main" id="{64EE8D42-B05E-43D3-BD2E-613C99887E64}"/>
              </a:ext>
            </a:extLst>
          </p:cNvPr>
          <p:cNvSpPr/>
          <p:nvPr/>
        </p:nvSpPr>
        <p:spPr>
          <a:xfrm>
            <a:off x="6005689" y="1181459"/>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vai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E9A20737-C9BC-4782-B4C1-49A7231DC5A3}"/>
              </a:ext>
            </a:extLst>
          </p:cNvPr>
          <p:cNvSpPr/>
          <p:nvPr/>
        </p:nvSpPr>
        <p:spPr>
          <a:xfrm>
            <a:off x="10789355" y="3036710"/>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váy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45DD7E9E-30A5-49AD-A8CC-ED361FBC058D}"/>
              </a:ext>
            </a:extLst>
          </p:cNvPr>
          <p:cNvSpPr/>
          <p:nvPr/>
        </p:nvSpPr>
        <p:spPr>
          <a:xfrm>
            <a:off x="10255955" y="5885385"/>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giày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635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570B7-C619-4061-BA21-E5DF90B6F2A5}"/>
              </a:ext>
            </a:extLst>
          </p:cNvPr>
          <p:cNvSpPr txBox="1"/>
          <p:nvPr/>
        </p:nvSpPr>
        <p:spPr>
          <a:xfrm>
            <a:off x="579523" y="594588"/>
            <a:ext cx="10487537" cy="707886"/>
          </a:xfrm>
          <a:prstGeom prst="rect">
            <a:avLst/>
          </a:prstGeom>
          <a:noFill/>
        </p:spPr>
        <p:txBody>
          <a:bodyPr wrap="square" rtlCol="0">
            <a:spAutoFit/>
          </a:bodyPr>
          <a:lstStyle/>
          <a:p>
            <a:pPr lvl="0"/>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ngoặc</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vuông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F3669F5-B6DE-40ED-9066-D11A6E89BF27}"/>
              </a:ext>
            </a:extLst>
          </p:cNvPr>
          <p:cNvSpPr txBox="1"/>
          <p:nvPr/>
        </p:nvSpPr>
        <p:spPr>
          <a:xfrm>
            <a:off x="1071159" y="2207530"/>
            <a:ext cx="9257684" cy="3316742"/>
          </a:xfrm>
          <a:prstGeom prst="rect">
            <a:avLst/>
          </a:prstGeom>
          <a:noFill/>
        </p:spPr>
        <p:txBody>
          <a:bodyPr wrap="square" rtlCol="0">
            <a:spAutoFit/>
          </a:bodyPr>
          <a:lstStyle/>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endParaRPr lang="en-US" sz="3600" dirty="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Dì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a:p>
            <a:pPr marL="457200" indent="-457200">
              <a:lnSpc>
                <a:spcPct val="150000"/>
              </a:lnSpc>
              <a:buFontTx/>
              <a:buChar char="-"/>
            </a:pP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80C180CD-EF8C-4E85-B3BA-465EC7BDA245}"/>
              </a:ext>
            </a:extLst>
          </p:cNvPr>
          <p:cNvSpPr txBox="1"/>
          <p:nvPr/>
        </p:nvSpPr>
        <p:spPr>
          <a:xfrm>
            <a:off x="1520575" y="1302474"/>
            <a:ext cx="6914508" cy="905056"/>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mẹ</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nội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họ</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ngoại</a:t>
            </a:r>
            <a:r>
              <a:rPr lang="en-US" sz="4000" i="1"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0E2DFB37-5629-4A94-BF62-15D0750F4AA7}"/>
              </a:ext>
            </a:extLst>
          </p:cNvPr>
          <p:cNvSpPr/>
          <p:nvPr/>
        </p:nvSpPr>
        <p:spPr>
          <a:xfrm>
            <a:off x="5508442" y="2463862"/>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D87C5950-F66F-4223-8CD8-FF14663E0FA8}"/>
              </a:ext>
            </a:extLst>
          </p:cNvPr>
          <p:cNvSpPr/>
          <p:nvPr/>
        </p:nvSpPr>
        <p:spPr>
          <a:xfrm>
            <a:off x="6195317" y="3226019"/>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987570AA-FC17-402A-A655-8A28FEC42423}"/>
              </a:ext>
            </a:extLst>
          </p:cNvPr>
          <p:cNvSpPr/>
          <p:nvPr/>
        </p:nvSpPr>
        <p:spPr>
          <a:xfrm>
            <a:off x="7554711" y="4095741"/>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F3B6B208-1EA1-424B-8079-672C04EF352E}"/>
              </a:ext>
            </a:extLst>
          </p:cNvPr>
          <p:cNvSpPr/>
          <p:nvPr/>
        </p:nvSpPr>
        <p:spPr>
          <a:xfrm>
            <a:off x="7211273" y="4906805"/>
            <a:ext cx="686875" cy="4515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371F5B1C-F02E-4195-9FCB-F1D62E3A3B27}"/>
              </a:ext>
            </a:extLst>
          </p:cNvPr>
          <p:cNvSpPr/>
          <p:nvPr/>
        </p:nvSpPr>
        <p:spPr>
          <a:xfrm>
            <a:off x="5508442" y="2438400"/>
            <a:ext cx="822114"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7" name="Rectangle 16">
            <a:extLst>
              <a:ext uri="{FF2B5EF4-FFF2-40B4-BE49-F238E27FC236}">
                <a16:creationId xmlns:a16="http://schemas.microsoft.com/office/drawing/2014/main" id="{67663EA4-8E40-4AB5-B4BA-7A29B7BA281C}"/>
              </a:ext>
            </a:extLst>
          </p:cNvPr>
          <p:cNvSpPr/>
          <p:nvPr/>
        </p:nvSpPr>
        <p:spPr>
          <a:xfrm>
            <a:off x="6199173" y="3112586"/>
            <a:ext cx="822114" cy="5841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Rectangle 17">
            <a:extLst>
              <a:ext uri="{FF2B5EF4-FFF2-40B4-BE49-F238E27FC236}">
                <a16:creationId xmlns:a16="http://schemas.microsoft.com/office/drawing/2014/main" id="{4769633D-58D7-4503-87A6-D555FA2DC4D2}"/>
              </a:ext>
            </a:extLst>
          </p:cNvPr>
          <p:cNvSpPr/>
          <p:nvPr/>
        </p:nvSpPr>
        <p:spPr>
          <a:xfrm>
            <a:off x="7438440" y="4060031"/>
            <a:ext cx="1977703"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ngoại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9" name="Rectangle 18">
            <a:extLst>
              <a:ext uri="{FF2B5EF4-FFF2-40B4-BE49-F238E27FC236}">
                <a16:creationId xmlns:a16="http://schemas.microsoft.com/office/drawing/2014/main" id="{CF491D21-D417-4F34-8D43-BDABBD9E235E}"/>
              </a:ext>
            </a:extLst>
          </p:cNvPr>
          <p:cNvSpPr/>
          <p:nvPr/>
        </p:nvSpPr>
        <p:spPr>
          <a:xfrm>
            <a:off x="7178616" y="4884433"/>
            <a:ext cx="1595269" cy="4899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602</Words>
  <Application>Microsoft Office PowerPoint</Application>
  <PresentationFormat>Widescreen</PresentationFormat>
  <Paragraphs>84</Paragraphs>
  <Slides>15</Slides>
  <Notes>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15</vt:i4>
      </vt:variant>
    </vt:vector>
  </HeadingPairs>
  <TitlesOfParts>
    <vt:vector size="33" baseType="lpstr">
      <vt:lpstr>Microsoft YaHei</vt:lpstr>
      <vt:lpstr>SimSun</vt:lpstr>
      <vt:lpstr>Arial</vt:lpstr>
      <vt:lpstr>Arial Rounded MT Bold</vt:lpstr>
      <vt:lpstr>Arial-Rounded</vt:lpstr>
      <vt:lpstr>Calibri</vt:lpstr>
      <vt:lpstr>Calibri Light</vt:lpstr>
      <vt:lpstr>等线</vt:lpstr>
      <vt:lpstr>HP001 4 hang 1 ô ly</vt:lpstr>
      <vt:lpstr>黑体</vt:lpstr>
      <vt:lpstr>Times New Roman</vt:lpstr>
      <vt:lpstr>2_Office Theme</vt:lpstr>
      <vt:lpstr>2_Office 主题​​</vt:lpstr>
      <vt:lpstr>3_Office Theme</vt:lpstr>
      <vt:lpstr>6_Office Theme</vt:lpstr>
      <vt:lpstr>4_Office Theme</vt:lpstr>
      <vt:lpstr>5_Office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Viết 3-4 câu kể về một việc người thân đã làm cho 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ADMIN</cp:lastModifiedBy>
  <cp:revision>39</cp:revision>
  <dcterms:created xsi:type="dcterms:W3CDTF">2021-05-27T05:55:52Z</dcterms:created>
  <dcterms:modified xsi:type="dcterms:W3CDTF">2024-12-03T15:10:33Z</dcterms:modified>
</cp:coreProperties>
</file>