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2"/>
  </p:notesMasterIdLst>
  <p:sldIdLst>
    <p:sldId id="2007577103" r:id="rId2"/>
    <p:sldId id="2007577104" r:id="rId3"/>
    <p:sldId id="2007577131" r:id="rId4"/>
    <p:sldId id="2007577132" r:id="rId5"/>
    <p:sldId id="2007577134" r:id="rId6"/>
    <p:sldId id="2007577137" r:id="rId7"/>
    <p:sldId id="2007577136" r:id="rId8"/>
    <p:sldId id="2007577133" r:id="rId9"/>
    <p:sldId id="2007577138" r:id="rId10"/>
    <p:sldId id="200757713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16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7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8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2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4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15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51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24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5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077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50" r:id="rId12"/>
    <p:sldLayoutId id="2147483651" r:id="rId13"/>
    <p:sldLayoutId id="2147483654" r:id="rId14"/>
    <p:sldLayoutId id="2147483661" r:id="rId15"/>
    <p:sldLayoutId id="2147483660" r:id="rId16"/>
    <p:sldLayoutId id="2147483662" r:id="rId17"/>
    <p:sldLayoutId id="214748374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2F16B0-87CF-4FBB-B148-A50021D2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1" y="267754"/>
            <a:ext cx="11706447" cy="63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3285460" y="138429"/>
            <a:ext cx="55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675056"/>
            <a:ext cx="1141937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35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5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(</a:t>
            </a:r>
            <a:r>
              <a:rPr lang="en-US" sz="2350" i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Hùng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kumimoji="0" lang="en-US" sz="2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4238" y="285093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3285460" y="138429"/>
            <a:ext cx="55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675056"/>
            <a:ext cx="1141937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35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5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(</a:t>
            </a:r>
            <a:r>
              <a:rPr lang="en-US" sz="2350" i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Hùng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kumimoji="0" lang="en-US" sz="2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4238" y="285093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3285460" y="138429"/>
            <a:ext cx="55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675056"/>
            <a:ext cx="1141937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Na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35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2350" b="0" i="0" u="none" strike="noStrike" kern="1200" cap="none" spc="0" normalizeH="0" baseline="0" noProof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2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3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235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5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(</a:t>
            </a:r>
            <a:r>
              <a:rPr lang="en-US" sz="2350" i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35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Hùng</a:t>
            </a:r>
            <a:r>
              <a:rPr lang="en-US" sz="235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kumimoji="0" lang="en-US" sz="2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4238" y="285093"/>
            <a:ext cx="582308" cy="52517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C698DF-59B0-4289-906E-4E3F71EF08A9}"/>
              </a:ext>
            </a:extLst>
          </p:cNvPr>
          <p:cNvSpPr/>
          <p:nvPr/>
        </p:nvSpPr>
        <p:spPr>
          <a:xfrm>
            <a:off x="276458" y="648272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1CC04A-2F41-4E03-A996-E9DA79F6A2A5}"/>
              </a:ext>
            </a:extLst>
          </p:cNvPr>
          <p:cNvSpPr/>
          <p:nvPr/>
        </p:nvSpPr>
        <p:spPr>
          <a:xfrm>
            <a:off x="287091" y="3920431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0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3285460" y="138429"/>
            <a:ext cx="55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793806"/>
            <a:ext cx="114193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Na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Na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4238" y="285093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2800"/>
          </a:p>
        </p:txBody>
      </p: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1305852"/>
            <a:ext cx="3809941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3200" noProof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3200" noProof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noProof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19246" y="2386537"/>
            <a:ext cx="11231576" cy="146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917454" y="2526151"/>
            <a:ext cx="53163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534416" y="2526151"/>
            <a:ext cx="53163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27265" y="2944363"/>
            <a:ext cx="53163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323889" y="2947903"/>
            <a:ext cx="53163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378824" y="2962079"/>
            <a:ext cx="53163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3285460" y="138429"/>
            <a:ext cx="55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793806"/>
            <a:ext cx="114193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mồ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sườn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ù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lùa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rét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Na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choàng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rích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Na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4238" y="285093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32E9C0-E6E9-4485-87CE-E9A71C9E0DC3}"/>
              </a:ext>
            </a:extLst>
          </p:cNvPr>
          <p:cNvSpPr/>
          <p:nvPr/>
        </p:nvSpPr>
        <p:spPr>
          <a:xfrm>
            <a:off x="367428" y="1012828"/>
            <a:ext cx="28010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muội</a:t>
            </a:r>
            <a:endParaRPr lang="vi-VN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23D53-8E49-49F2-854D-DDE6A24C1A05}"/>
              </a:ext>
            </a:extLst>
          </p:cNvPr>
          <p:cNvSpPr/>
          <p:nvPr/>
        </p:nvSpPr>
        <p:spPr>
          <a:xfrm>
            <a:off x="253339" y="5211307"/>
            <a:ext cx="498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muội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ừ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68634-DBA1-45CB-A1FA-D1EDE61E5FAE}"/>
              </a:ext>
            </a:extLst>
          </p:cNvPr>
          <p:cNvSpPr txBox="1"/>
          <p:nvPr/>
        </p:nvSpPr>
        <p:spPr>
          <a:xfrm>
            <a:off x="2838893" y="1170390"/>
            <a:ext cx="905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1C8EE-8EE0-4EF1-AFA9-C3260F4388AF}"/>
              </a:ext>
            </a:extLst>
          </p:cNvPr>
          <p:cNvSpPr txBox="1"/>
          <p:nvPr/>
        </p:nvSpPr>
        <p:spPr>
          <a:xfrm>
            <a:off x="4470560" y="5208904"/>
            <a:ext cx="73315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chị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gái </a:t>
            </a:r>
            <a:r>
              <a:rPr lang="en-US" sz="3200" i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(tỉ: chị gái, muội: em gái)</a:t>
            </a:r>
            <a:endParaRPr lang="en-US" sz="3200" i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KiViBaRa: Hoa hồng Tỉ Muội - Màu sắc phong phú Đỏ Cam Vàng Hồng Trắng">
            <a:extLst>
              <a:ext uri="{FF2B5EF4-FFF2-40B4-BE49-F238E27FC236}">
                <a16:creationId xmlns:a16="http://schemas.microsoft.com/office/drawing/2014/main" id="{0E68DD62-D567-4E25-9008-017173E93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08" y="1755339"/>
            <a:ext cx="4509962" cy="3339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28979"/>
            <a:ext cx="3809941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 ngữ</a:t>
            </a:r>
            <a:endParaRPr kumimoji="0" lang="zh-CN" altLang="en-US" sz="36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3285460" y="138429"/>
            <a:ext cx="55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muội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770056"/>
            <a:ext cx="114193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Năm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4238" y="285093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28979"/>
            <a:ext cx="3809941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3200" noProof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3200" noProof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từ ngữ </a:t>
            </a:r>
            <a:r>
              <a:rPr lang="en-US" altLang="zh-CN" sz="3200" noProof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altLang="zh-CN" sz="3200" noProof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kumimoji="0" lang="zh-CN" altLang="en-US" sz="32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700645" y="1353787"/>
            <a:ext cx="1043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 toàn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rớm máu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phẩy,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quạt,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khóm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hoa,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loài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4980" y="3395831"/>
            <a:ext cx="2280096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 ngữ</a:t>
            </a:r>
            <a:endParaRPr kumimoji="0" lang="zh-CN" altLang="en-US" sz="36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6" name="Picture 2" descr="Lâm Chí Dĩnh hóa thân thành ông b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46" y="2431005"/>
            <a:ext cx="4191000" cy="40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652" y="4467691"/>
            <a:ext cx="2470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Bụt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1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1234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Arial-Rounded</vt:lpstr>
      <vt:lpstr>Calibri</vt:lpstr>
      <vt:lpstr>黑体</vt:lpstr>
      <vt:lpstr>Times New Roman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122</cp:revision>
  <dcterms:created xsi:type="dcterms:W3CDTF">2021-07-20T01:55:21Z</dcterms:created>
  <dcterms:modified xsi:type="dcterms:W3CDTF">2024-12-03T15:08:23Z</dcterms:modified>
</cp:coreProperties>
</file>