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63" r:id="rId3"/>
    <p:sldId id="264" r:id="rId4"/>
    <p:sldId id="265" r:id="rId5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E54EF-8C6B-44BC-9390-F4B1AADCEB81}" type="datetimeFigureOut">
              <a:rPr lang="vi-VN" smtClean="0"/>
              <a:t>02/12/2024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2655F-24B0-45D9-B67B-99EC08872D7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95707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E54EF-8C6B-44BC-9390-F4B1AADCEB81}" type="datetimeFigureOut">
              <a:rPr lang="vi-VN" smtClean="0"/>
              <a:t>02/12/2024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2655F-24B0-45D9-B67B-99EC08872D7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89863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E54EF-8C6B-44BC-9390-F4B1AADCEB81}" type="datetimeFigureOut">
              <a:rPr lang="vi-VN" smtClean="0"/>
              <a:t>02/12/2024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2655F-24B0-45D9-B67B-99EC08872D7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47924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E54EF-8C6B-44BC-9390-F4B1AADCEB81}" type="datetimeFigureOut">
              <a:rPr lang="vi-VN" smtClean="0"/>
              <a:t>02/12/2024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2655F-24B0-45D9-B67B-99EC08872D7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63193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E54EF-8C6B-44BC-9390-F4B1AADCEB81}" type="datetimeFigureOut">
              <a:rPr lang="vi-VN" smtClean="0"/>
              <a:t>02/12/2024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2655F-24B0-45D9-B67B-99EC08872D7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37738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E54EF-8C6B-44BC-9390-F4B1AADCEB81}" type="datetimeFigureOut">
              <a:rPr lang="vi-VN" smtClean="0"/>
              <a:t>02/12/2024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2655F-24B0-45D9-B67B-99EC08872D7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98422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E54EF-8C6B-44BC-9390-F4B1AADCEB81}" type="datetimeFigureOut">
              <a:rPr lang="vi-VN" smtClean="0"/>
              <a:t>02/12/2024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2655F-24B0-45D9-B67B-99EC08872D7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17172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E54EF-8C6B-44BC-9390-F4B1AADCEB81}" type="datetimeFigureOut">
              <a:rPr lang="vi-VN" smtClean="0"/>
              <a:t>02/12/2024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2655F-24B0-45D9-B67B-99EC08872D7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885415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E54EF-8C6B-44BC-9390-F4B1AADCEB81}" type="datetimeFigureOut">
              <a:rPr lang="vi-VN" smtClean="0"/>
              <a:t>02/12/2024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2655F-24B0-45D9-B67B-99EC08872D7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48179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E54EF-8C6B-44BC-9390-F4B1AADCEB81}" type="datetimeFigureOut">
              <a:rPr lang="vi-VN" smtClean="0"/>
              <a:t>02/12/2024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2655F-24B0-45D9-B67B-99EC08872D7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16502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E54EF-8C6B-44BC-9390-F4B1AADCEB81}" type="datetimeFigureOut">
              <a:rPr lang="vi-VN" smtClean="0"/>
              <a:t>02/12/2024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2655F-24B0-45D9-B67B-99EC08872D7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4513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1E54EF-8C6B-44BC-9390-F4B1AADCEB81}" type="datetimeFigureOut">
              <a:rPr lang="vi-VN" smtClean="0"/>
              <a:t>02/12/2024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B2655F-24B0-45D9-B67B-99EC08872D7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27365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9661" y="2405960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vi-VN" sz="6000" b="1" dirty="0" smtClean="0">
                <a:solidFill>
                  <a:srgbClr val="FF0000"/>
                </a:solidFill>
              </a:rPr>
              <a:t>BÀI 22. TỚ LÀ LÊ-GÔ</a:t>
            </a:r>
            <a:br>
              <a:rPr lang="vi-VN" sz="6000" b="1" dirty="0" smtClean="0">
                <a:solidFill>
                  <a:srgbClr val="FF0000"/>
                </a:solidFill>
              </a:rPr>
            </a:br>
            <a:r>
              <a:rPr lang="vi-VN" sz="6000" b="1" dirty="0" smtClean="0">
                <a:solidFill>
                  <a:srgbClr val="FF0000"/>
                </a:solidFill>
              </a:rPr>
              <a:t>Tiết 3 + 4</a:t>
            </a:r>
            <a:endParaRPr lang="vi-VN" sz="6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18279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688" y="365125"/>
            <a:ext cx="11576624" cy="5094771"/>
          </a:xfrm>
        </p:spPr>
      </p:pic>
    </p:spTree>
    <p:extLst>
      <p:ext uri="{BB962C8B-B14F-4D97-AF65-F5344CB8AC3E}">
        <p14:creationId xmlns:p14="http://schemas.microsoft.com/office/powerpoint/2010/main" val="30988390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735" y="609599"/>
            <a:ext cx="11497978" cy="5115339"/>
          </a:xfrm>
        </p:spPr>
      </p:pic>
    </p:spTree>
    <p:extLst>
      <p:ext uri="{BB962C8B-B14F-4D97-AF65-F5344CB8AC3E}">
        <p14:creationId xmlns:p14="http://schemas.microsoft.com/office/powerpoint/2010/main" val="17352665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9513" y="206100"/>
            <a:ext cx="12271513" cy="6313970"/>
          </a:xfrm>
        </p:spPr>
      </p:pic>
      <p:sp>
        <p:nvSpPr>
          <p:cNvPr id="5" name="Rectangle 4"/>
          <p:cNvSpPr/>
          <p:nvPr/>
        </p:nvSpPr>
        <p:spPr>
          <a:xfrm>
            <a:off x="609599" y="1624428"/>
            <a:ext cx="2223053" cy="50358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3600" dirty="0">
                <a:solidFill>
                  <a:srgbClr val="FF0000"/>
                </a:solidFill>
                <a:latin typeface="+mj-lt"/>
              </a:rPr>
              <a:t>t</a:t>
            </a:r>
            <a:r>
              <a:rPr lang="vi-VN" sz="3600" dirty="0" smtClean="0">
                <a:solidFill>
                  <a:srgbClr val="FF0000"/>
                </a:solidFill>
                <a:latin typeface="+mj-lt"/>
              </a:rPr>
              <a:t>r</a:t>
            </a:r>
            <a:r>
              <a:rPr lang="vi-VN" sz="3600" dirty="0" smtClean="0">
                <a:latin typeface="+mj-lt"/>
              </a:rPr>
              <a:t>ung thu</a:t>
            </a:r>
            <a:endParaRPr lang="vi-VN" sz="3600" dirty="0">
              <a:latin typeface="+mj-l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589681" y="1624428"/>
            <a:ext cx="2170045" cy="50358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3600" dirty="0">
                <a:solidFill>
                  <a:srgbClr val="FF0000"/>
                </a:solidFill>
                <a:latin typeface="+mj-lt"/>
              </a:rPr>
              <a:t>c</a:t>
            </a:r>
            <a:r>
              <a:rPr lang="vi-VN" sz="3600" dirty="0" smtClean="0">
                <a:solidFill>
                  <a:srgbClr val="FF0000"/>
                </a:solidFill>
                <a:latin typeface="+mj-lt"/>
              </a:rPr>
              <a:t>h</a:t>
            </a:r>
            <a:r>
              <a:rPr lang="vi-VN" sz="3600" dirty="0" smtClean="0">
                <a:latin typeface="+mj-lt"/>
              </a:rPr>
              <a:t>ung sức</a:t>
            </a:r>
            <a:endParaRPr lang="vi-VN" sz="3600" dirty="0">
              <a:latin typeface="+mj-lt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526694" y="1657558"/>
            <a:ext cx="2613992" cy="50358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3600" dirty="0">
                <a:solidFill>
                  <a:srgbClr val="FF0000"/>
                </a:solidFill>
                <a:latin typeface="+mj-lt"/>
              </a:rPr>
              <a:t>c</a:t>
            </a:r>
            <a:r>
              <a:rPr lang="vi-VN" sz="3600" dirty="0" smtClean="0">
                <a:solidFill>
                  <a:srgbClr val="FF0000"/>
                </a:solidFill>
                <a:latin typeface="+mj-lt"/>
              </a:rPr>
              <a:t>h</a:t>
            </a:r>
            <a:r>
              <a:rPr lang="vi-VN" sz="3600" dirty="0" smtClean="0">
                <a:latin typeface="+mj-lt"/>
              </a:rPr>
              <a:t>ong </a:t>
            </a:r>
            <a:r>
              <a:rPr lang="vi-VN" sz="3600" dirty="0" smtClean="0">
                <a:solidFill>
                  <a:srgbClr val="FF0000"/>
                </a:solidFill>
                <a:latin typeface="+mj-lt"/>
              </a:rPr>
              <a:t>ch</a:t>
            </a:r>
            <a:r>
              <a:rPr lang="vi-VN" sz="3600" dirty="0" smtClean="0">
                <a:latin typeface="+mj-lt"/>
              </a:rPr>
              <a:t>óng</a:t>
            </a:r>
            <a:endParaRPr lang="vi-VN" sz="3600" dirty="0">
              <a:latin typeface="+mj-lt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544877" y="1657558"/>
            <a:ext cx="2327411" cy="50358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3600" dirty="0">
                <a:solidFill>
                  <a:srgbClr val="FF0000"/>
                </a:solidFill>
                <a:latin typeface="+mj-lt"/>
              </a:rPr>
              <a:t>t</a:t>
            </a:r>
            <a:r>
              <a:rPr lang="vi-VN" sz="3600" dirty="0" smtClean="0">
                <a:solidFill>
                  <a:srgbClr val="FF0000"/>
                </a:solidFill>
                <a:latin typeface="+mj-lt"/>
              </a:rPr>
              <a:t>r</a:t>
            </a:r>
            <a:r>
              <a:rPr lang="vi-VN" sz="3600" dirty="0" smtClean="0">
                <a:latin typeface="+mj-lt"/>
              </a:rPr>
              <a:t>ong xanh</a:t>
            </a:r>
            <a:endParaRPr lang="vi-VN" sz="3600" dirty="0">
              <a:latin typeface="+mj-l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441171" y="5777948"/>
            <a:ext cx="2441716" cy="74212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3600" dirty="0" smtClean="0">
                <a:solidFill>
                  <a:schemeClr val="tx1"/>
                </a:solidFill>
                <a:latin typeface="+mj-lt"/>
              </a:rPr>
              <a:t>ch</a:t>
            </a:r>
            <a:r>
              <a:rPr lang="vi-VN" sz="3600" dirty="0" smtClean="0">
                <a:solidFill>
                  <a:srgbClr val="FF0000"/>
                </a:solidFill>
                <a:latin typeface="+mj-lt"/>
              </a:rPr>
              <a:t>uông</a:t>
            </a:r>
            <a:r>
              <a:rPr lang="vi-VN" sz="3600" dirty="0" smtClean="0">
                <a:solidFill>
                  <a:schemeClr val="tx1"/>
                </a:solidFill>
                <a:latin typeface="+mj-lt"/>
              </a:rPr>
              <a:t> gió</a:t>
            </a:r>
            <a:endParaRPr lang="vi-VN" sz="36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595727" y="5777948"/>
            <a:ext cx="2686882" cy="70899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3600" dirty="0" smtClean="0">
                <a:solidFill>
                  <a:schemeClr val="tx1"/>
                </a:solidFill>
                <a:latin typeface="+mj-lt"/>
              </a:rPr>
              <a:t>ch</a:t>
            </a:r>
            <a:r>
              <a:rPr lang="vi-VN" sz="3600" dirty="0" smtClean="0">
                <a:solidFill>
                  <a:srgbClr val="FF0000"/>
                </a:solidFill>
                <a:latin typeface="+mj-lt"/>
              </a:rPr>
              <a:t>uồn</a:t>
            </a:r>
            <a:r>
              <a:rPr lang="vi-VN" sz="36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vi-VN" sz="3600" dirty="0">
                <a:solidFill>
                  <a:schemeClr val="tx1"/>
                </a:solidFill>
                <a:latin typeface="+mj-lt"/>
              </a:rPr>
              <a:t>ch</a:t>
            </a:r>
            <a:r>
              <a:rPr lang="vi-VN" sz="3600" dirty="0">
                <a:solidFill>
                  <a:srgbClr val="FF0000"/>
                </a:solidFill>
                <a:latin typeface="+mj-lt"/>
              </a:rPr>
              <a:t>uồn</a:t>
            </a:r>
            <a:endParaRPr lang="vi-VN" sz="36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9140686" y="5777948"/>
            <a:ext cx="2686882" cy="70899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3600" dirty="0" smtClean="0">
                <a:solidFill>
                  <a:schemeClr val="tx1"/>
                </a:solidFill>
                <a:latin typeface="+mj-lt"/>
              </a:rPr>
              <a:t>c</a:t>
            </a:r>
            <a:r>
              <a:rPr lang="vi-VN" sz="3600" dirty="0" smtClean="0">
                <a:solidFill>
                  <a:srgbClr val="FF0000"/>
                </a:solidFill>
                <a:latin typeface="+mj-lt"/>
              </a:rPr>
              <a:t>uộn</a:t>
            </a:r>
            <a:r>
              <a:rPr lang="vi-VN" sz="3600" dirty="0" smtClean="0">
                <a:solidFill>
                  <a:schemeClr val="tx1"/>
                </a:solidFill>
                <a:latin typeface="+mj-lt"/>
              </a:rPr>
              <a:t> chỉ</a:t>
            </a:r>
            <a:endParaRPr lang="vi-VN" sz="3600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2196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  <p:bldP spid="10" grpId="0" animBg="1"/>
      <p:bldP spid="11" grpId="0" animBg="1"/>
      <p:bldP spid="12" grpId="0" animBg="1"/>
      <p:bldP spid="1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20</Words>
  <Application>Microsoft Office PowerPoint</Application>
  <PresentationFormat>Widescreen</PresentationFormat>
  <Paragraphs>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BÀI 22. TỚ LÀ LÊ-GÔ Tiết 3 + 4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fptshop</dc:creator>
  <cp:lastModifiedBy>Techsi.vn</cp:lastModifiedBy>
  <cp:revision>8</cp:revision>
  <dcterms:created xsi:type="dcterms:W3CDTF">2024-11-26T03:07:04Z</dcterms:created>
  <dcterms:modified xsi:type="dcterms:W3CDTF">2024-12-02T08:02:43Z</dcterms:modified>
</cp:coreProperties>
</file>