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55" r:id="rId2"/>
    <p:sldId id="354" r:id="rId3"/>
    <p:sldId id="359" r:id="rId4"/>
    <p:sldId id="362" r:id="rId5"/>
    <p:sldId id="277" r:id="rId6"/>
    <p:sldId id="357" r:id="rId7"/>
  </p:sldIdLst>
  <p:sldSz cx="9144000" cy="5143500" type="screen16x9"/>
  <p:notesSz cx="6858000" cy="9144000"/>
  <p:embeddedFontLst>
    <p:embeddedFont>
      <p:font typeface="HP001" panose="020B0604020202020204" charset="0"/>
      <p:regular r:id="rId9"/>
      <p:bold r:id="rId10"/>
    </p:embeddedFont>
    <p:embeddedFont>
      <p:font typeface="Kalam" panose="020B0604020202020204" charset="0"/>
      <p:regular r:id="rId11"/>
      <p:bold r:id="rId12"/>
    </p:embeddedFont>
    <p:embeddedFont>
      <p:font typeface="HP001 4 hàng" panose="020B0603050302020204" pitchFamily="34" charset="0"/>
      <p:regular r:id="rId13"/>
      <p:bold r:id="rId14"/>
    </p:embeddedFont>
    <p:embeddedFont>
      <p:font typeface="Montserrat" panose="02000505000000020004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7A3"/>
    <a:srgbClr val="B7D574"/>
    <a:srgbClr val="E2EEC8"/>
    <a:srgbClr val="000000"/>
    <a:srgbClr val="7EA131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15"/>
  </p:normalViewPr>
  <p:slideViewPr>
    <p:cSldViewPr snapToGrid="0">
      <p:cViewPr varScale="1">
        <p:scale>
          <a:sx n="92" d="100"/>
          <a:sy n="92" d="100"/>
        </p:scale>
        <p:origin x="3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535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dây, kéo co, đá bóng, </a:t>
            </a:r>
          </a:p>
          <a:p>
            <a:r>
              <a:rPr lang="en-US" sz="1100" b="1" i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chuyền, chơi ô ăn quan,….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953B7-36AF-4597-A454-6EC8EA47F6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953B7-36AF-4597-A454-6EC8EA47F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8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8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8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8"/>
            <a:fld id="{F0EB3751-1C50-4B5D-A986-D3C385C6A0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8"/>
            <a:fld id="{09DED23D-22A4-476A-8A02-B4126ED61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8"/>
            <a:fld id="{F0EB3751-1C50-4B5D-A986-D3C385C6A0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8"/>
            <a:fld id="{09DED23D-22A4-476A-8A02-B4126ED61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8"/>
            <a:fld id="{F0EB3751-1C50-4B5D-A986-D3C385C6A0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8"/>
            <a:fld id="{09DED23D-22A4-476A-8A02-B4126ED61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8"/>
            <a:fld id="{F0EB3751-1C50-4B5D-A986-D3C385C6A0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8"/>
            <a:fld id="{09DED23D-22A4-476A-8A02-B4126ED61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8"/>
            <a:fld id="{F0EB3751-1C50-4B5D-A986-D3C385C6A0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12/2/2024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8"/>
            <a:fld id="{09DED23D-22A4-476A-8A02-B4126ED61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5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1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E91-E92F-0843-A6D4-D6270C3FE34B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706" r:id="rId8"/>
    <p:sldLayoutId id="2147483705" r:id="rId9"/>
    <p:sldLayoutId id="2147483701" r:id="rId10"/>
    <p:sldLayoutId id="2147483700" r:id="rId11"/>
    <p:sldLayoutId id="2147483693" r:id="rId12"/>
    <p:sldLayoutId id="2147483702" r:id="rId13"/>
    <p:sldLayoutId id="2147483697" r:id="rId14"/>
    <p:sldLayoutId id="2147483688" r:id="rId15"/>
    <p:sldLayoutId id="2147483694" r:id="rId16"/>
    <p:sldLayoutId id="2147483695" r:id="rId17"/>
    <p:sldLayoutId id="2147483696" r:id="rId18"/>
    <p:sldLayoutId id="2147483704" r:id="rId19"/>
    <p:sldLayoutId id="2147483703" r:id="rId20"/>
    <p:sldLayoutId id="2147483699" r:id="rId21"/>
    <p:sldLayoutId id="2147483698" r:id="rId2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82" y="-103910"/>
            <a:ext cx="9279082" cy="52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2056" y="1111826"/>
            <a:ext cx="7304808" cy="245225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736" y="2076344"/>
            <a:ext cx="42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6404-64D1-8F45-A470-A31367AD469E}"/>
              </a:ext>
            </a:extLst>
          </p:cNvPr>
          <p:cNvSpPr txBox="1"/>
          <p:nvPr/>
        </p:nvSpPr>
        <p:spPr>
          <a:xfrm>
            <a:off x="734010" y="373834"/>
            <a:ext cx="768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Giới thiệu các đồ chơi mà trẻ em yêu thích.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2433EBB5-1D2B-D243-97A0-EBAC8E2E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24569" y="275121"/>
            <a:ext cx="928255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" y="1102489"/>
            <a:ext cx="8099384" cy="2040761"/>
          </a:xfrm>
          <a:prstGeom prst="rect">
            <a:avLst/>
          </a:prstGeom>
        </p:spPr>
      </p:pic>
      <p:sp>
        <p:nvSpPr>
          <p:cNvPr id="11" name="Rectangle: Rounded Corners 6"/>
          <p:cNvSpPr/>
          <p:nvPr/>
        </p:nvSpPr>
        <p:spPr>
          <a:xfrm>
            <a:off x="527526" y="2883477"/>
            <a:ext cx="8263183" cy="164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smtClean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Búp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bê, gấu bông, đồ hàng</a:t>
            </a:r>
            <a:r>
              <a:rPr lang="vi-VN" sz="2800" b="0" i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máy </a:t>
            </a:r>
            <a:r>
              <a:rPr lang="vi-VN" sz="28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bay</a:t>
            </a:r>
            <a:r>
              <a:rPr lang="vi-VN" sz="2800" b="0" i="0" smtClean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800" b="0" i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vi-VN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siêu </a:t>
            </a:r>
            <a:r>
              <a:rPr lang="vi-VN" sz="28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GB" sz="28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32DB647-AB01-4A52-8AA6-D7EE98F10514}"/>
              </a:ext>
            </a:extLst>
          </p:cNvPr>
          <p:cNvGrpSpPr/>
          <p:nvPr/>
        </p:nvGrpSpPr>
        <p:grpSpPr>
          <a:xfrm>
            <a:off x="-47742" y="1"/>
            <a:ext cx="11136327" cy="776614"/>
            <a:chOff x="2782551" y="824939"/>
            <a:chExt cx="13680904" cy="11965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DEF0A1D-A4BF-47CE-BB3A-678EB878437D}"/>
                </a:ext>
              </a:extLst>
            </p:cNvPr>
            <p:cNvSpPr/>
            <p:nvPr/>
          </p:nvSpPr>
          <p:spPr>
            <a:xfrm>
              <a:off x="2782551" y="824939"/>
              <a:ext cx="11289091" cy="119657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660066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F0A305-4AA3-4CD6-9EBD-F4F7CAABB6D6}"/>
                </a:ext>
              </a:extLst>
            </p:cNvPr>
            <p:cNvSpPr txBox="1"/>
            <p:nvPr/>
          </p:nvSpPr>
          <p:spPr>
            <a:xfrm>
              <a:off x="4953126" y="996437"/>
              <a:ext cx="11510329" cy="853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thêm một số </a:t>
              </a:r>
              <a:r>
                <a:rPr lang="en-US" sz="3000" b="1" i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</a:t>
              </a:r>
              <a:r>
                <a:rPr lang="en-US" sz="3000" b="1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mà em biết.</a:t>
              </a:r>
              <a:endParaRPr lang="vi-VN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图片 2">
            <a:extLst>
              <a:ext uri="{FF2B5EF4-FFF2-40B4-BE49-F238E27FC236}">
                <a16:creationId xmlns:a16="http://schemas.microsoft.com/office/drawing/2014/main" id="{83F7B4AF-7573-4268-80EE-6D4513EAD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31"/>
          <a:stretch>
            <a:fillRect/>
          </a:stretch>
        </p:blipFill>
        <p:spPr bwMode="auto">
          <a:xfrm>
            <a:off x="0" y="776615"/>
            <a:ext cx="9144000" cy="43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9" name="TextBox1" r:id="rId2" imgW="5248440" imgH="1533600"/>
        </mc:Choice>
        <mc:Fallback>
          <p:control name="TextBox1" r:id="rId2" imgW="5248440" imgH="153360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90713" y="2265363"/>
                  <a:ext cx="5248275" cy="153771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604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/>
          <p:cNvSpPr/>
          <p:nvPr/>
        </p:nvSpPr>
        <p:spPr>
          <a:xfrm>
            <a:off x="482371" y="2025522"/>
            <a:ext cx="8263183" cy="164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GB" sz="2800" b="0" i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chơi đó có đặc điểm gì? (hình dáng, kích thước, chất liệu, màu sắc,…)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chơi đó được chơi như thế nào?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em thích chơi những đồ chơi đó?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12" y="349955"/>
            <a:ext cx="7066844" cy="1314331"/>
          </a:xfrm>
          <a:prstGeom prst="irregularSeal2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0D07E3B-682A-4339-AEEB-A2F90687E7AD}"/>
              </a:ext>
            </a:extLst>
          </p:cNvPr>
          <p:cNvSpPr txBox="1"/>
          <p:nvPr/>
        </p:nvSpPr>
        <p:spPr>
          <a:xfrm>
            <a:off x="232634" y="155188"/>
            <a:ext cx="9163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 3 – 4 </a:t>
            </a:r>
            <a:r>
              <a:rPr lang="vi-VN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GB" sz="2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 thiệu một đồ chơi mà trẻ em yêu thích</a:t>
            </a:r>
            <a:r>
              <a:rPr lang="vi-VN" sz="2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253" y="696219"/>
            <a:ext cx="2799645" cy="1490133"/>
            <a:chOff x="869244" y="1082670"/>
            <a:chExt cx="2799645" cy="1490133"/>
          </a:xfrm>
        </p:grpSpPr>
        <p:sp>
          <p:nvSpPr>
            <p:cNvPr id="2" name="Rounded Rectangle 1"/>
            <p:cNvSpPr/>
            <p:nvPr/>
          </p:nvSpPr>
          <p:spPr>
            <a:xfrm>
              <a:off x="1207910" y="1082670"/>
              <a:ext cx="2291645" cy="14901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9244" y="1181406"/>
              <a:ext cx="279964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>
                <a:buAutoNum type="arabicParenBoth"/>
              </a:pPr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muốn </a:t>
              </a:r>
            </a:p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 thiệu </a:t>
              </a:r>
            </a:p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 nào?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032" y="696220"/>
            <a:ext cx="2799645" cy="1490133"/>
            <a:chOff x="232634" y="1028588"/>
            <a:chExt cx="2799645" cy="1490133"/>
          </a:xfrm>
        </p:grpSpPr>
        <p:sp>
          <p:nvSpPr>
            <p:cNvPr id="5" name="Rounded Rectangle 4"/>
            <p:cNvSpPr/>
            <p:nvPr/>
          </p:nvSpPr>
          <p:spPr>
            <a:xfrm>
              <a:off x="486636" y="1028588"/>
              <a:ext cx="2291643" cy="14901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2634" y="1110305"/>
              <a:ext cx="279964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 Em có </a:t>
              </a:r>
            </a:p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 gì về </a:t>
              </a:r>
            </a:p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 đó?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81604" y="3773959"/>
            <a:ext cx="5734755" cy="1207911"/>
            <a:chOff x="1140178" y="3036711"/>
            <a:chExt cx="5734755" cy="1207911"/>
          </a:xfrm>
        </p:grpSpPr>
        <p:sp>
          <p:nvSpPr>
            <p:cNvPr id="7" name="Rounded Rectangle 6"/>
            <p:cNvSpPr/>
            <p:nvPr/>
          </p:nvSpPr>
          <p:spPr>
            <a:xfrm>
              <a:off x="1140178" y="3036711"/>
              <a:ext cx="5734755" cy="1207911"/>
            </a:xfrm>
            <a:prstGeom prst="roundRect">
              <a:avLst/>
            </a:prstGeom>
            <a:solidFill>
              <a:srgbClr val="D3F7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1111" y="3168524"/>
              <a:ext cx="546382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Đồ chơi đó có đặc điểm gì nổi bật? (chất liệu, hình dáng, màu sắc,…)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89109" y="1441285"/>
            <a:ext cx="2119746" cy="1998106"/>
            <a:chOff x="3489109" y="1441285"/>
            <a:chExt cx="2119746" cy="1998106"/>
          </a:xfrm>
        </p:grpSpPr>
        <p:sp>
          <p:nvSpPr>
            <p:cNvPr id="9" name="Oval 8"/>
            <p:cNvSpPr/>
            <p:nvPr/>
          </p:nvSpPr>
          <p:spPr>
            <a:xfrm>
              <a:off x="3489109" y="1441285"/>
              <a:ext cx="2119746" cy="1998106"/>
            </a:xfrm>
            <a:prstGeom prst="ellipse">
              <a:avLst/>
            </a:prstGeom>
            <a:noFill/>
            <a:ln>
              <a:solidFill>
                <a:srgbClr val="B7D57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80186" y="1631372"/>
              <a:ext cx="1753224" cy="1631373"/>
            </a:xfrm>
            <a:prstGeom prst="ellipse">
              <a:avLst/>
            </a:prstGeom>
            <a:solidFill>
              <a:srgbClr val="D3F7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60910" y="1973280"/>
              <a:ext cx="199159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 thiệu một đồ chơi</a:t>
              </a:r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Connector 28"/>
          <p:cNvCxnSpPr>
            <a:endCxn id="9" idx="1"/>
          </p:cNvCxnSpPr>
          <p:nvPr/>
        </p:nvCxnSpPr>
        <p:spPr>
          <a:xfrm>
            <a:off x="2937677" y="1441285"/>
            <a:ext cx="861862" cy="2926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</p:cNvCxnSpPr>
          <p:nvPr/>
        </p:nvCxnSpPr>
        <p:spPr>
          <a:xfrm flipV="1">
            <a:off x="5298425" y="1424268"/>
            <a:ext cx="877494" cy="3096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4"/>
            <a:endCxn id="7" idx="0"/>
          </p:cNvCxnSpPr>
          <p:nvPr/>
        </p:nvCxnSpPr>
        <p:spPr>
          <a:xfrm>
            <a:off x="4548982" y="3439391"/>
            <a:ext cx="0" cy="3345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Temp\Rar$DIa0.693\000qqq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11146" r="4215" b="6645"/>
          <a:stretch/>
        </p:blipFill>
        <p:spPr bwMode="auto">
          <a:xfrm>
            <a:off x="0" y="-67327"/>
            <a:ext cx="9344418" cy="52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/>
          <p:nvPr/>
        </p:nvSpPr>
        <p:spPr>
          <a:xfrm>
            <a:off x="168333" y="1713625"/>
            <a:ext cx="8817621" cy="353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GB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lang="el-GR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ς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ất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thích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đồ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sz="2500" b="1" i="0" smtClean="0">
                <a:solidFill>
                  <a:srgbClr val="000000"/>
                </a:solidFill>
                <a:effectLst/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Π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gấu bông của em. Đó là món quà mẹ mua cho em nhân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dịp </a:t>
            </a:r>
            <a:r>
              <a:rPr lang="vi-VN" sz="2500" b="1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Ȥinh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nhật. Chú gấu bông được làm từ lông mịn, có màu trắng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tinh </a:t>
            </a:r>
            <a:r>
              <a:rPr lang="el-GR" sz="2500" b="1" smtClean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ς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ất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xinh xắn. Gấu bông to bằng người em, em có thể dùng ôm khi đi ngủ. Với em, gấu bông như một người bạn đồng hành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và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sz="2500" b="1" smtClean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Π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đùa cùng với em.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lang="el-GR" sz="2500" b="1" smtClean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ς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ất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yêu quý món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đồ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sz="2500" b="1" smtClean="0">
                <a:solidFill>
                  <a:srgbClr val="000000"/>
                </a:solidFill>
                <a:latin typeface="HP001 4 hàng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Π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này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và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Ȥẽ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giữ gìn nó thật </a:t>
            </a:r>
            <a:r>
              <a:rPr lang="vi-VN" sz="2500" b="1" i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cẩn </a:t>
            </a:r>
            <a:r>
              <a:rPr lang="vi-VN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thận</a:t>
            </a:r>
            <a:r>
              <a:rPr lang="en-GB" sz="2500" b="1" i="0" smtClean="0">
                <a:solidFill>
                  <a:srgbClr val="0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7759645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282</Words>
  <Application>Microsoft Office PowerPoint</Application>
  <PresentationFormat>On-screen Show (16:9)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HP001</vt:lpstr>
      <vt:lpstr>Times New Roman</vt:lpstr>
      <vt:lpstr>Kalam</vt:lpstr>
      <vt:lpstr>HP001 4 hàng</vt:lpstr>
      <vt:lpstr>Arial-Rounded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168</cp:revision>
  <dcterms:modified xsi:type="dcterms:W3CDTF">2024-12-02T08:03:24Z</dcterms:modified>
</cp:coreProperties>
</file>