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4" r:id="rId3"/>
    <p:sldMasterId id="2147483698" r:id="rId4"/>
  </p:sldMasterIdLst>
  <p:notesMasterIdLst>
    <p:notesMasterId r:id="rId17"/>
  </p:notesMasterIdLst>
  <p:sldIdLst>
    <p:sldId id="296" r:id="rId5"/>
    <p:sldId id="259" r:id="rId6"/>
    <p:sldId id="272" r:id="rId7"/>
    <p:sldId id="295" r:id="rId8"/>
    <p:sldId id="297" r:id="rId9"/>
    <p:sldId id="277" r:id="rId10"/>
    <p:sldId id="298" r:id="rId11"/>
    <p:sldId id="300" r:id="rId12"/>
    <p:sldId id="301" r:id="rId13"/>
    <p:sldId id="304" r:id="rId14"/>
    <p:sldId id="302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9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64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27/10/2023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27/10/2023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27/10/2023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27/10/2023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27/10/2023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27/10/2023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27/10/2023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27/10/2023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27/10/2023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27/10/2023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27/10/2023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BCAF7-9117-4B83-9BFA-3103DBC85B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t>27/10/2023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4805E-6734-4F87-9870-BCD68E2B857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681601" y="1373746"/>
            <a:ext cx="8736458" cy="3235510"/>
            <a:chOff x="7019" y="5598"/>
            <a:chExt cx="6358" cy="1378"/>
          </a:xfrm>
        </p:grpSpPr>
        <p:sp>
          <p:nvSpPr>
            <p:cNvPr id="5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" name="文本框 19"/>
            <p:cNvSpPr txBox="1"/>
            <p:nvPr/>
          </p:nvSpPr>
          <p:spPr>
            <a:xfrm>
              <a:off x="7019" y="5598"/>
              <a:ext cx="6260" cy="640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56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khởi</a:t>
              </a:r>
              <a:r>
                <a:rPr lang="en-US" altLang="zh-CN" sz="56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56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endParaRPr kumimoji="0" lang="zh-CN" altLang="en-US" sz="5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83040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002125" y="232230"/>
            <a:ext cx="8736458" cy="3207656"/>
            <a:chOff x="7019" y="5598"/>
            <a:chExt cx="6358" cy="1378"/>
          </a:xfrm>
        </p:grpSpPr>
        <p:sp>
          <p:nvSpPr>
            <p:cNvPr id="5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" name="文本框 19"/>
            <p:cNvSpPr txBox="1"/>
            <p:nvPr/>
          </p:nvSpPr>
          <p:spPr>
            <a:xfrm>
              <a:off x="7019" y="5598"/>
              <a:ext cx="6260" cy="355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54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</a:t>
              </a:r>
              <a:r>
                <a:rPr lang="en-US" altLang="zh-CN" sz="54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54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99772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/>
          <p:cNvGrpSpPr/>
          <p:nvPr/>
        </p:nvGrpSpPr>
        <p:grpSpPr>
          <a:xfrm>
            <a:off x="118574" y="116112"/>
            <a:ext cx="11903710" cy="6551295"/>
            <a:chOff x="341926" y="-4238"/>
            <a:chExt cx="11441759" cy="6096191"/>
          </a:xfrm>
        </p:grpSpPr>
        <p:pic>
          <p:nvPicPr>
            <p:cNvPr id="5" name="1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6" name="1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7" name="1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773" y="-4238"/>
              <a:ext cx="10876207" cy="5785605"/>
            </a:xfrm>
            <a:prstGeom prst="rect">
              <a:avLst/>
            </a:prstGeom>
          </p:spPr>
        </p:pic>
        <p:pic>
          <p:nvPicPr>
            <p:cNvPr id="8" name="1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sp>
        <p:nvSpPr>
          <p:cNvPr id="9" name="39"/>
          <p:cNvSpPr txBox="1"/>
          <p:nvPr/>
        </p:nvSpPr>
        <p:spPr>
          <a:xfrm flipH="1">
            <a:off x="2212523" y="644507"/>
            <a:ext cx="7597139" cy="283922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sz="4500" b="1" u="sng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Củng</a:t>
            </a:r>
            <a:r>
              <a:rPr lang="en-US" altLang="zh-CN" sz="4500" b="1" u="sng" dirty="0" smtClean="0">
                <a:solidFill>
                  <a:srgbClr val="79C245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500" b="1" u="sng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cố</a:t>
            </a:r>
            <a:r>
              <a:rPr lang="en-US" altLang="zh-CN" sz="4500" b="1" u="sng" dirty="0" smtClean="0">
                <a:solidFill>
                  <a:srgbClr val="79C245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- </a:t>
            </a:r>
            <a:r>
              <a:rPr lang="en-US" altLang="zh-CN" sz="4500" b="1" u="sng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dặn</a:t>
            </a:r>
            <a:r>
              <a:rPr lang="en-US" altLang="zh-CN" sz="4500" b="1" u="sng" dirty="0" smtClean="0">
                <a:solidFill>
                  <a:srgbClr val="79C245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500" b="1" u="sng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dò</a:t>
            </a:r>
            <a:endParaRPr lang="en-US" altLang="zh-CN" sz="4500" b="1" u="sng" dirty="0">
              <a:solidFill>
                <a:srgbClr val="79C245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  <a:p>
            <a:endParaRPr lang="en-US" altLang="zh-CN" sz="4500" b="1" dirty="0">
              <a:solidFill>
                <a:srgbClr val="79C245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  <a:p>
            <a:pPr algn="ctr"/>
            <a:r>
              <a:rPr lang="en-US" altLang="zh-CN" sz="45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Qua </a:t>
            </a:r>
            <a:r>
              <a:rPr lang="en-US" altLang="zh-CN" sz="45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bài</a:t>
            </a:r>
            <a:r>
              <a:rPr lang="en-US" altLang="zh-CN" sz="45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5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hôm</a:t>
            </a:r>
            <a:r>
              <a:rPr lang="en-US" altLang="zh-CN" sz="45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nay </a:t>
            </a:r>
            <a:r>
              <a:rPr lang="en-US" altLang="zh-CN" sz="45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các</a:t>
            </a:r>
            <a:r>
              <a:rPr lang="en-US" altLang="zh-CN" sz="4500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500" b="1" dirty="0" err="1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em</a:t>
            </a:r>
            <a:r>
              <a:rPr lang="en-US" altLang="zh-CN" sz="4500" b="1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500" b="1" dirty="0" err="1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đã</a:t>
            </a:r>
            <a:r>
              <a:rPr lang="en-US" altLang="zh-CN" sz="4500" b="1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500" b="1" dirty="0" err="1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biết</a:t>
            </a:r>
            <a:r>
              <a:rPr lang="en-US" altLang="zh-CN" sz="4500" b="1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500" b="1" dirty="0" err="1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những</a:t>
            </a:r>
            <a:r>
              <a:rPr lang="en-US" altLang="zh-CN" sz="4500" b="1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500" b="1" dirty="0" err="1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gì</a:t>
            </a:r>
            <a:r>
              <a:rPr lang="en-US" altLang="zh-CN" sz="4500" b="1" dirty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?</a:t>
            </a:r>
            <a:r>
              <a:rPr lang="en-US" altLang="zh-CN" sz="45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.</a:t>
            </a:r>
            <a:endParaRPr lang="en-US" altLang="zh-CN" sz="4500" b="1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  <p:grpSp>
        <p:nvGrpSpPr>
          <p:cNvPr id="10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2" name="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3" name="16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090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Chúc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học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tốt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833257"/>
            <a:ext cx="12192000" cy="2024743"/>
          </a:xfrm>
          <a:prstGeom prst="rect">
            <a:avLst/>
          </a:prstGeom>
        </p:spPr>
      </p:pic>
      <p:pic>
        <p:nvPicPr>
          <p:cNvPr id="3" name="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89580" y="370840"/>
            <a:ext cx="7760335" cy="5164455"/>
          </a:xfrm>
          <a:prstGeom prst="rect">
            <a:avLst/>
          </a:prstGeom>
        </p:spPr>
      </p:pic>
      <p:pic>
        <p:nvPicPr>
          <p:cNvPr id="4" name="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87708" y="2082745"/>
            <a:ext cx="2627036" cy="225813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69055" y="3475355"/>
            <a:ext cx="529526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Bài 8: An toàn khi ở trường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176395" y="1346835"/>
            <a:ext cx="360870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1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4833257"/>
            <a:ext cx="12192000" cy="2024743"/>
          </a:xfrm>
          <a:prstGeom prst="rect">
            <a:avLst/>
          </a:prstGeom>
        </p:spPr>
      </p:pic>
      <p:sp>
        <p:nvSpPr>
          <p:cNvPr id="9" name="Text Box 3"/>
          <p:cNvSpPr txBox="1"/>
          <p:nvPr/>
        </p:nvSpPr>
        <p:spPr>
          <a:xfrm>
            <a:off x="425450" y="192405"/>
            <a:ext cx="106603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Gắn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cánh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hoa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cho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phù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hợp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về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những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điều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nên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và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không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nên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khi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tham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gia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một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số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hoạt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động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ở </a:t>
            </a:r>
            <a:r>
              <a:rPr lang="en-US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trường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.</a:t>
            </a:r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41575" y="1145540"/>
            <a:ext cx="7541895" cy="556895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85490" y="1957705"/>
            <a:ext cx="953770" cy="66865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Vệ sinh lớp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850" y="2880995"/>
            <a:ext cx="953770" cy="66865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Nhặt rác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27500" y="3347085"/>
            <a:ext cx="953770" cy="66865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Giúp đỡ bạn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50155" y="2788920"/>
            <a:ext cx="953770" cy="66865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Lau bảng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968875" y="1800860"/>
            <a:ext cx="1035685" cy="7797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Học chăm chỉ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70650" y="1988185"/>
            <a:ext cx="851535" cy="6896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Nô đùa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500495" y="3084195"/>
            <a:ext cx="972185" cy="6896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Vứt rác bừa bãi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453630" y="3585210"/>
            <a:ext cx="922020" cy="6896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Đánh nhau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336280" y="2956560"/>
            <a:ext cx="1093470" cy="6896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trèo lên bàn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204200" y="1800860"/>
            <a:ext cx="1093470" cy="7797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bậy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tường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1631920"/>
            <a:ext cx="8736458" cy="3264539"/>
            <a:chOff x="7019" y="5598"/>
            <a:chExt cx="6358" cy="1378"/>
          </a:xfrm>
        </p:grpSpPr>
        <p:sp>
          <p:nvSpPr>
            <p:cNvPr id="5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41267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606040" y="0"/>
            <a:ext cx="7415530" cy="659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Em sẽ nói và làm gì khi gặp các tình huống sau: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83180" y="577850"/>
            <a:ext cx="7461250" cy="3073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970" y="3650615"/>
            <a:ext cx="7138670" cy="3207385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-142240" y="366395"/>
            <a:ext cx="2707005" cy="27800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Em sẽ nói và khuyên bạn không được tự ý vào bể bơi, sẽ rất nguy hiểm nếu bị ngã xuống đó. 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9747250" y="3569335"/>
            <a:ext cx="2707005" cy="286131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Em sẽ nói với bạn hành động lấy que cắm vào ổ điện như vậy là rất nguy hiểm đến tính mạng.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3" grpId="0" animBg="1"/>
      <p:bldP spid="13" grpId="1" animBg="1"/>
      <p:bldP spid="14" grpId="0" bldLvl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46500" y="1635221"/>
            <a:ext cx="8736458" cy="3583853"/>
            <a:chOff x="7019" y="5598"/>
            <a:chExt cx="6358" cy="1378"/>
          </a:xfrm>
        </p:grpSpPr>
        <p:sp>
          <p:nvSpPr>
            <p:cNvPr id="5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vận 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4842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7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-4" y="42590"/>
            <a:ext cx="12264572" cy="9328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Vertical Scroll 8"/>
          <p:cNvSpPr/>
          <p:nvPr/>
        </p:nvSpPr>
        <p:spPr>
          <a:xfrm>
            <a:off x="227015" y="1281838"/>
            <a:ext cx="7509099" cy="4567419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bãi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88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8340" y="1014095"/>
            <a:ext cx="8478520" cy="504126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1605" y="40640"/>
            <a:ext cx="1896745" cy="791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Tổng kết</a:t>
            </a:r>
          </a:p>
        </p:txBody>
      </p:sp>
      <p:pic>
        <p:nvPicPr>
          <p:cNvPr id="7" name="1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833257"/>
            <a:ext cx="12192000" cy="20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2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240</Words>
  <Application>Microsoft Office PowerPoint</Application>
  <PresentationFormat>Widescreen</PresentationFormat>
  <Paragraphs>35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Microsoft YaHei</vt:lpstr>
      <vt:lpstr>宋体</vt:lpstr>
      <vt:lpstr>宋体</vt:lpstr>
      <vt:lpstr>Arial</vt:lpstr>
      <vt:lpstr>Arial Rounded MT Bold</vt:lpstr>
      <vt:lpstr>Calibri</vt:lpstr>
      <vt:lpstr>Calibri Light</vt:lpstr>
      <vt:lpstr>等线</vt:lpstr>
      <vt:lpstr>Times New Roman</vt:lpstr>
      <vt:lpstr>字魂59号-创粗黑</vt:lpstr>
      <vt:lpstr>2_Office Theme</vt:lpstr>
      <vt:lpstr>Office 主题</vt:lpstr>
      <vt:lpstr>2_Office Theme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Vinh</dc:creator>
  <cp:lastModifiedBy>Techsi.vn</cp:lastModifiedBy>
  <cp:revision>14</cp:revision>
  <dcterms:created xsi:type="dcterms:W3CDTF">2021-06-03T04:26:25Z</dcterms:created>
  <dcterms:modified xsi:type="dcterms:W3CDTF">2023-10-27T05:33:43Z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