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18"/>
  </p:notesMasterIdLst>
  <p:sldIdLst>
    <p:sldId id="277" r:id="rId6"/>
    <p:sldId id="299" r:id="rId7"/>
    <p:sldId id="291" r:id="rId8"/>
    <p:sldId id="308" r:id="rId9"/>
    <p:sldId id="306" r:id="rId10"/>
    <p:sldId id="311" r:id="rId11"/>
    <p:sldId id="310" r:id="rId12"/>
    <p:sldId id="309" r:id="rId13"/>
    <p:sldId id="312" r:id="rId14"/>
    <p:sldId id="313" r:id="rId15"/>
    <p:sldId id="314" r:id="rId16"/>
    <p:sldId id="20075770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19481" y="142240"/>
            <a:ext cx="828779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68880"/>
              </p:ext>
            </p:extLst>
          </p:nvPr>
        </p:nvGraphicFramePr>
        <p:xfrm>
          <a:off x="275422" y="1795749"/>
          <a:ext cx="11622792" cy="191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32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/>
                        <a:t>Thời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đọc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Tên cuốn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Nhân vật yêu thích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Những điều học được từ cuốn sách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5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055" y="481965"/>
            <a:ext cx="9035415" cy="589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7: Ngày hội đọc sách của chúng em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7975" y="91440"/>
            <a:ext cx="381190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Giải câu đố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835150" y="1405890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Thân hình chữ nhật,</a:t>
            </a:r>
          </a:p>
          <a:p>
            <a:pPr algn="ctr"/>
            <a:r>
              <a:rPr lang="en-US" sz="3200"/>
              <a:t>Chữ nghĩa đầy mình,</a:t>
            </a:r>
          </a:p>
          <a:p>
            <a:pPr algn="ctr"/>
            <a:r>
              <a:rPr lang="en-US" sz="3200"/>
              <a:t>Ai mà muốn giỏi, </a:t>
            </a:r>
          </a:p>
          <a:p>
            <a:pPr algn="ctr"/>
            <a:r>
              <a:rPr lang="en-US" sz="3200"/>
              <a:t>Sẽ phải nhìn tôi - Là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35095" y="5447030"/>
            <a:ext cx="3811905" cy="932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Đáp án: Quyển sách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  <p:bldP spid="3" grpId="0" bldLvl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204720"/>
            <a:ext cx="7505065" cy="1913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với bạn cuốn sách mà em yêu thích: Tên cuốn sách, tác giả, nhân vật, nội dung....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4" name="39"/>
          <p:cNvSpPr txBox="1"/>
          <p:nvPr/>
        </p:nvSpPr>
        <p:spPr>
          <a:xfrm flipH="1">
            <a:off x="2470150" y="2331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Lý do em thích cuốn sách này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39"/>
          <p:cNvSpPr txBox="1"/>
          <p:nvPr/>
        </p:nvSpPr>
        <p:spPr>
          <a:xfrm flipH="1">
            <a:off x="2597150" y="2458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học được diều gì từ cuốn sách?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4" grpId="0"/>
      <p:bldP spid="4" grpId="1"/>
      <p:bldP spid="4" grpId="2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Trong hình là hoạt động gì?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540" y="1460500"/>
            <a:ext cx="7085330" cy="5254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đang nói về quyển sách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đã đọc cuốn sách này chưa?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nhân vật nào trong cuốn sách?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4" grpId="2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  <p:bldP spid="7" grpId="2" bldLvl="0" animBg="1"/>
      <p:bldP spid="8" grpId="0" bldLvl="0" animBg="1"/>
      <p:bldP spid="8" grpId="1" animBg="1"/>
      <p:bldP spid="8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259</Words>
  <Application>Microsoft Office PowerPoint</Application>
  <PresentationFormat>Widescreen</PresentationFormat>
  <Paragraphs>40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字魂59号-创粗黑</vt:lpstr>
      <vt:lpstr>1_Office Theme</vt:lpstr>
      <vt:lpstr>2_Office Theme</vt:lpstr>
      <vt:lpstr>Office 主题</vt:lpstr>
      <vt:lpstr>5_Office Theme</vt:lpstr>
      <vt:lpstr>3_Office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Techsi.vn</cp:lastModifiedBy>
  <cp:revision>9</cp:revision>
  <dcterms:created xsi:type="dcterms:W3CDTF">2021-06-02T05:01:13Z</dcterms:created>
  <dcterms:modified xsi:type="dcterms:W3CDTF">2023-10-11T05:08:47Z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