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20"/>
  </p:notesMasterIdLst>
  <p:sldIdLst>
    <p:sldId id="277" r:id="rId6"/>
    <p:sldId id="299" r:id="rId7"/>
    <p:sldId id="284" r:id="rId8"/>
    <p:sldId id="265" r:id="rId9"/>
    <p:sldId id="266" r:id="rId10"/>
    <p:sldId id="267" r:id="rId11"/>
    <p:sldId id="300" r:id="rId12"/>
    <p:sldId id="301" r:id="rId13"/>
    <p:sldId id="269" r:id="rId14"/>
    <p:sldId id="273" r:id="rId15"/>
    <p:sldId id="303" r:id="rId16"/>
    <p:sldId id="288" r:id="rId17"/>
    <p:sldId id="290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5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Tự nhiên xã hội - Lớp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63160" y="3044190"/>
            <a:ext cx="1945005" cy="2733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837690" y="2353945"/>
            <a:ext cx="95256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Rèn luyện sự tập trung và khả năng tư duy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Mở rộng vốn từ vựng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Cải thiện trí nhớ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600" b="0" i="0" strike="noStrike" kern="1200" cap="none" spc="0" normalizeH="0" baseline="0" noProof="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thức giải trí, giảm stress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265642" y="23539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436495" y="976630"/>
            <a:ext cx="8082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sym typeface="+mn-ea"/>
              </a:rPr>
              <a:t>Việc đọc sách đem lại lợi ích gì?</a:t>
            </a:r>
            <a:endParaRPr lang="en-US" sz="44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53254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0" y="996950"/>
            <a:ext cx="6196330" cy="3129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925" y="0"/>
            <a:ext cx="11903710" cy="6322695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2343150" y="2363470"/>
            <a:ext cx="7505065" cy="129794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Ngày hội đọc sách ở trường mình diễn ra như thế nào?</a:t>
            </a:r>
            <a:endParaRPr lang="en-US" altLang="zh-CN" sz="3200" dirty="0">
              <a:solidFill>
                <a:srgbClr val="79C245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sp>
        <p:nvSpPr>
          <p:cNvPr id="2" name="39"/>
          <p:cNvSpPr txBox="1"/>
          <p:nvPr/>
        </p:nvSpPr>
        <p:spPr>
          <a:xfrm flipH="1">
            <a:off x="2435225" y="2363470"/>
            <a:ext cx="7505065" cy="129794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Em thích hoạt động nào nhất? Vì sao?</a:t>
            </a:r>
          </a:p>
        </p:txBody>
      </p:sp>
      <p:sp>
        <p:nvSpPr>
          <p:cNvPr id="3" name="39"/>
          <p:cNvSpPr txBox="1"/>
          <p:nvPr/>
        </p:nvSpPr>
        <p:spPr>
          <a:xfrm flipH="1">
            <a:off x="2562225" y="2490470"/>
            <a:ext cx="7505065" cy="129794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Em có cảm nghĩ gì khi tham gia ngày hội đọc sách?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35827C17-DBCD-452E-BAD8-629FA978AC4E}"/>
              </a:ext>
            </a:extLst>
          </p:cNvPr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2" grpId="0"/>
      <p:bldP spid="2" grpId="1"/>
      <p:bldP spid="2" grpId="2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564005" y="2353945"/>
            <a:ext cx="95256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Đọc kĩ cuốn sách yêu thích và chuẩn bị giới thiệu với bạn về quyển sách này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265642" y="23539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436495" y="976630"/>
            <a:ext cx="8082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sym typeface="+mn-ea"/>
              </a:rPr>
              <a:t>Bài tập về nhà</a:t>
            </a:r>
            <a:endParaRPr lang="en-US" sz="44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53254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9580" y="370840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 7: Ngày hội đọc sách của chúng em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9135" y="162560"/>
            <a:ext cx="7118985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1. Kể tên một cuốn sách mà em đã đọc</a:t>
            </a:r>
          </a:p>
        </p:txBody>
      </p:sp>
      <p:pic>
        <p:nvPicPr>
          <p:cNvPr id="12" name="Content Placeholder 11" descr="kns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65705" y="1825625"/>
            <a:ext cx="7259320" cy="4351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khám 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9135" y="162560"/>
            <a:ext cx="10222230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1. Ngày hội đọc sách trường Minh và Hoa diễn ra những hoạt động gì?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37055" y="1299210"/>
            <a:ext cx="8853805" cy="5558790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232410" y="1724025"/>
            <a:ext cx="2110105" cy="31343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Kể chuyện theo sách, triển lãm sách, quyên góp sách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49245" y="142240"/>
            <a:ext cx="7200265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2. Nêu ý nghĩa của ngày hội đọc sách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845310" y="1496695"/>
            <a:ext cx="8753475" cy="386397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Ngày hội đọc sách là sự kiện quan trọng trong các hoạt động ở trường. Trong ngày hội này, các em được tham gia nhiều hoạt động, được đọc và biết nhiều điều bổ ích.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45105" y="0"/>
            <a:ext cx="7430770" cy="59436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348740" y="6080760"/>
            <a:ext cx="10273030" cy="6896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Em thấy các bạn tham gia ngày hội đọc sách với thái độ như thế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382</Words>
  <Application>Microsoft Office PowerPoint</Application>
  <PresentationFormat>Widescreen</PresentationFormat>
  <Paragraphs>45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Microsoft YaHei</vt:lpstr>
      <vt:lpstr>SimSun</vt:lpstr>
      <vt:lpstr>SimSun</vt:lpstr>
      <vt:lpstr>.VnAvant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字魂59号-创粗黑</vt:lpstr>
      <vt:lpstr>1_Office Theme</vt:lpstr>
      <vt:lpstr>2_Office Theme</vt:lpstr>
      <vt:lpstr>Office 主题</vt:lpstr>
      <vt:lpstr>5_Office Theme</vt:lpstr>
      <vt:lpstr>3_Office Theme</vt:lpstr>
      <vt:lpstr>Chào mừng các em đến với tiết Tự nhiên xã hội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Techsi.vn</cp:lastModifiedBy>
  <cp:revision>8</cp:revision>
  <dcterms:created xsi:type="dcterms:W3CDTF">2021-06-02T05:01:13Z</dcterms:created>
  <dcterms:modified xsi:type="dcterms:W3CDTF">2023-10-11T05:07:28Z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