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12" r:id="rId5"/>
    <p:sldMasterId id="2147483726" r:id="rId6"/>
    <p:sldMasterId id="2147483747" r:id="rId7"/>
  </p:sldMasterIdLst>
  <p:notesMasterIdLst>
    <p:notesMasterId r:id="rId43"/>
  </p:notesMasterIdLst>
  <p:sldIdLst>
    <p:sldId id="302" r:id="rId8"/>
    <p:sldId id="283" r:id="rId9"/>
    <p:sldId id="284" r:id="rId10"/>
    <p:sldId id="285" r:id="rId11"/>
    <p:sldId id="286" r:id="rId12"/>
    <p:sldId id="287" r:id="rId13"/>
    <p:sldId id="310" r:id="rId14"/>
    <p:sldId id="550" r:id="rId15"/>
    <p:sldId id="259" r:id="rId16"/>
    <p:sldId id="261" r:id="rId17"/>
    <p:sldId id="263" r:id="rId18"/>
    <p:sldId id="311" r:id="rId19"/>
    <p:sldId id="288" r:id="rId20"/>
    <p:sldId id="523" r:id="rId21"/>
    <p:sldId id="543" r:id="rId22"/>
    <p:sldId id="539" r:id="rId23"/>
    <p:sldId id="538" r:id="rId24"/>
    <p:sldId id="544" r:id="rId25"/>
    <p:sldId id="559" r:id="rId26"/>
    <p:sldId id="568" r:id="rId27"/>
    <p:sldId id="570" r:id="rId28"/>
    <p:sldId id="268" r:id="rId29"/>
    <p:sldId id="291" r:id="rId30"/>
    <p:sldId id="292" r:id="rId31"/>
    <p:sldId id="564" r:id="rId32"/>
    <p:sldId id="561" r:id="rId33"/>
    <p:sldId id="565" r:id="rId34"/>
    <p:sldId id="562" r:id="rId35"/>
    <p:sldId id="566" r:id="rId36"/>
    <p:sldId id="563" r:id="rId37"/>
    <p:sldId id="567" r:id="rId38"/>
    <p:sldId id="293" r:id="rId39"/>
    <p:sldId id="571" r:id="rId40"/>
    <p:sldId id="267" r:id="rId41"/>
    <p:sldId id="28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Phuong Thao" initials="PT" lastIdx="2" clrIdx="1">
    <p:extLst>
      <p:ext uri="{19B8F6BF-5375-455C-9EA6-DF929625EA0E}">
        <p15:presenceInfo xmlns:p15="http://schemas.microsoft.com/office/powerpoint/2012/main" userId="Phuong Tha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50" d="100"/>
          <a:sy n="50" d="100"/>
        </p:scale>
        <p:origin x="38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3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60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97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378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423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063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136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901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41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46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21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819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reepik.com/" TargetMode="Externa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5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610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964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643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330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640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048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80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49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66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38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786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169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8725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018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23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661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66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831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723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1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423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73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083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9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45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981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173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769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7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8546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8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36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6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Bản quyền thuộc về: FB Hương Thảo - https://www.facebook.com/huongthaoGADT/</a:t>
            </a:r>
          </a:p>
        </p:txBody>
      </p:sp>
      <p:pic>
        <p:nvPicPr>
          <p:cNvPr id="6" name="Picture 3" descr="C:\Users\Administrator\Downloads\ẢNG HÌNH NÊN MỚI\2eb65abb3b2bf7969df42d6a12ae3543.jpg">
            <a:extLst>
              <a:ext uri="{FF2B5EF4-FFF2-40B4-BE49-F238E27FC236}">
                <a16:creationId xmlns:a16="http://schemas.microsoft.com/office/drawing/2014/main" id="{1D0C7515-3273-4722-BCB1-405561B5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" y="-688087"/>
            <a:ext cx="12143107" cy="77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BC6272-439F-4C6F-82F3-5C26CF697A1B}"/>
              </a:ext>
            </a:extLst>
          </p:cNvPr>
          <p:cNvSpPr txBox="1"/>
          <p:nvPr/>
        </p:nvSpPr>
        <p:spPr>
          <a:xfrm>
            <a:off x="1741805" y="1407651"/>
            <a:ext cx="84141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14  </a:t>
            </a:r>
            <a:r>
              <a:rPr lang="en-US" sz="5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86" y="-170688"/>
            <a:ext cx="12028714" cy="132556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thích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12371"/>
            <a:ext cx="12192000" cy="584562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66243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6192" y="997240"/>
            <a:ext cx="7809738" cy="5694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010" y="997240"/>
            <a:ext cx="3751199" cy="5476712"/>
          </a:xfrm>
          <a:prstGeom prst="rect">
            <a:avLst/>
          </a:prstGeom>
        </p:spPr>
      </p:pic>
      <p:sp>
        <p:nvSpPr>
          <p:cNvPr id="5" name="Cloud 8">
            <a:extLst>
              <a:ext uri="{FF2B5EF4-FFF2-40B4-BE49-F238E27FC236}">
                <a16:creationId xmlns:a16="http://schemas.microsoft.com/office/drawing/2014/main" id="{183D4335-5811-409E-9D94-4AAA8A2D29A2}"/>
              </a:ext>
            </a:extLst>
          </p:cNvPr>
          <p:cNvSpPr/>
          <p:nvPr/>
        </p:nvSpPr>
        <p:spPr>
          <a:xfrm>
            <a:off x="3690069" y="2070336"/>
            <a:ext cx="4263224" cy="1463295"/>
          </a:xfrm>
          <a:prstGeom prst="clou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3" tIns="45702" rIns="91403" bIns="4570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024438" y="2955840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024438" y="3663726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5024438" y="4372117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06769" y="597616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A18FB3-6B36-49EB-AD38-24C4B3B45703}"/>
              </a:ext>
            </a:extLst>
          </p:cNvPr>
          <p:cNvSpPr txBox="1"/>
          <p:nvPr/>
        </p:nvSpPr>
        <p:spPr>
          <a:xfrm>
            <a:off x="5422903" y="4371612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97454-C7CA-4B97-94B2-DAA93743C238}"/>
              </a:ext>
            </a:extLst>
          </p:cNvPr>
          <p:cNvSpPr txBox="1"/>
          <p:nvPr/>
        </p:nvSpPr>
        <p:spPr>
          <a:xfrm>
            <a:off x="5024438" y="2247954"/>
            <a:ext cx="4030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402F61-4803-4BF7-ACDA-D29E63E2C3F0}"/>
              </a:ext>
            </a:extLst>
          </p:cNvPr>
          <p:cNvSpPr txBox="1"/>
          <p:nvPr/>
        </p:nvSpPr>
        <p:spPr>
          <a:xfrm>
            <a:off x="6496528" y="3663726"/>
            <a:ext cx="842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42138" y="888788"/>
            <a:ext cx="7098030" cy="5621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82064"/>
            <a:ext cx="4215638" cy="52284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2643" y="495509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318516" y="277240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440168" y="888787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482967" y="3503018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F1544A5-4A5C-4C41-BA88-2269FD4B2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767" y="1848833"/>
            <a:ext cx="4341241" cy="16572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8196079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1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60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60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1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1696" descr="21">
            <a:extLst>
              <a:ext uri="{FF2B5EF4-FFF2-40B4-BE49-F238E27FC236}">
                <a16:creationId xmlns:a16="http://schemas.microsoft.com/office/drawing/2014/main" id="{BC5595D2-736D-402C-915E-177699EB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500388"/>
            <a:ext cx="12263120" cy="48801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A4D690-C8E0-4E1D-8CAB-DA3ABD40B92C}"/>
              </a:ext>
            </a:extLst>
          </p:cNvPr>
          <p:cNvSpPr txBox="1"/>
          <p:nvPr/>
        </p:nvSpPr>
        <p:spPr>
          <a:xfrm>
            <a:off x="3816096" y="2373323"/>
            <a:ext cx="6049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song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D65E0A-0E9A-443E-B81F-B808841A3B73}"/>
              </a:ext>
            </a:extLst>
          </p:cNvPr>
          <p:cNvCxnSpPr>
            <a:cxnSpLocks/>
          </p:cNvCxnSpPr>
          <p:nvPr/>
        </p:nvCxnSpPr>
        <p:spPr>
          <a:xfrm flipH="1">
            <a:off x="8871271" y="2992879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22E755-D9A9-4696-8D85-4892298A97CF}"/>
              </a:ext>
            </a:extLst>
          </p:cNvPr>
          <p:cNvCxnSpPr>
            <a:cxnSpLocks/>
          </p:cNvCxnSpPr>
          <p:nvPr/>
        </p:nvCxnSpPr>
        <p:spPr>
          <a:xfrm flipH="1">
            <a:off x="8193388" y="2393948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5AF5FE-B24A-4D7F-894A-BD22B371F0E6}"/>
              </a:ext>
            </a:extLst>
          </p:cNvPr>
          <p:cNvCxnSpPr>
            <a:cxnSpLocks/>
          </p:cNvCxnSpPr>
          <p:nvPr/>
        </p:nvCxnSpPr>
        <p:spPr>
          <a:xfrm flipH="1">
            <a:off x="9530903" y="3530533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44B3BF-600A-4C6C-9D3F-D252B6A786C5}"/>
              </a:ext>
            </a:extLst>
          </p:cNvPr>
          <p:cNvCxnSpPr>
            <a:cxnSpLocks/>
          </p:cNvCxnSpPr>
          <p:nvPr/>
        </p:nvCxnSpPr>
        <p:spPr>
          <a:xfrm flipH="1">
            <a:off x="8231968" y="4184037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D8939F-B3C6-4359-9BE2-6BD764EE5500}"/>
              </a:ext>
            </a:extLst>
          </p:cNvPr>
          <p:cNvCxnSpPr>
            <a:cxnSpLocks/>
          </p:cNvCxnSpPr>
          <p:nvPr/>
        </p:nvCxnSpPr>
        <p:spPr>
          <a:xfrm flipH="1">
            <a:off x="8098760" y="418920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7098030" cy="5315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82064"/>
            <a:ext cx="4215638" cy="522846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07442" y="84529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07442" y="295313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440168" y="888787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440168" y="3480816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16A83DC-C01A-402E-8451-1F4808761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635" y="1645085"/>
            <a:ext cx="428585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2" y="367151"/>
            <a:ext cx="4931986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" y="1188993"/>
            <a:ext cx="11684000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535680" y="2359604"/>
            <a:ext cx="8310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933791" y="1571089"/>
            <a:ext cx="4507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nót</a:t>
            </a:r>
            <a:r>
              <a:rPr lang="en-US" sz="44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A328F0-7FF9-45C9-B321-F6981DA2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0" y="3559934"/>
            <a:ext cx="4767072" cy="27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DA6481-CE0C-40A4-8478-7E208A6A5B2A}"/>
              </a:ext>
            </a:extLst>
          </p:cNvPr>
          <p:cNvSpPr/>
          <p:nvPr/>
        </p:nvSpPr>
        <p:spPr>
          <a:xfrm>
            <a:off x="3834062" y="352927"/>
            <a:ext cx="5029521" cy="836066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kern="0" dirty="0">
              <a:solidFill>
                <a:srgbClr val="F2F2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71696" descr="21">
            <a:extLst>
              <a:ext uri="{FF2B5EF4-FFF2-40B4-BE49-F238E27FC236}">
                <a16:creationId xmlns:a16="http://schemas.microsoft.com/office/drawing/2014/main" id="{75320ED9-0FFE-4001-8137-914B2718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" y="1188993"/>
            <a:ext cx="11675871" cy="54150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CCC13-28A8-4FE0-A1EA-A3F9CAFF67F6}"/>
              </a:ext>
            </a:extLst>
          </p:cNvPr>
          <p:cNvSpPr txBox="1"/>
          <p:nvPr/>
        </p:nvSpPr>
        <p:spPr>
          <a:xfrm>
            <a:off x="3474720" y="2528834"/>
            <a:ext cx="7091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ECD63-B040-4982-9D10-3FAD2D6EFA40}"/>
              </a:ext>
            </a:extLst>
          </p:cNvPr>
          <p:cNvSpPr txBox="1"/>
          <p:nvPr/>
        </p:nvSpPr>
        <p:spPr>
          <a:xfrm>
            <a:off x="3651182" y="1882503"/>
            <a:ext cx="450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Giương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600" b="1" dirty="0">
                <a:solidFill>
                  <a:srgbClr val="00B05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0FD79-3B9F-47A5-843A-398D149FF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560" y="3195670"/>
            <a:ext cx="6156960" cy="340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71061" y="192197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89" y="873126"/>
            <a:ext cx="7377793" cy="5622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572" y="1266916"/>
            <a:ext cx="4215638" cy="5228463"/>
          </a:xfrm>
          <a:prstGeom prst="rect">
            <a:avLst/>
          </a:prstGeom>
        </p:spPr>
      </p:pic>
      <p:sp>
        <p:nvSpPr>
          <p:cNvPr id="5" name="Cloud 8">
            <a:extLst>
              <a:ext uri="{FF2B5EF4-FFF2-40B4-BE49-F238E27FC236}">
                <a16:creationId xmlns:a16="http://schemas.microsoft.com/office/drawing/2014/main" id="{183D4335-5811-409E-9D94-4AAA8A2D29A2}"/>
              </a:ext>
            </a:extLst>
          </p:cNvPr>
          <p:cNvSpPr/>
          <p:nvPr/>
        </p:nvSpPr>
        <p:spPr>
          <a:xfrm>
            <a:off x="3692926" y="1862619"/>
            <a:ext cx="3671042" cy="1463295"/>
          </a:xfrm>
          <a:prstGeom prst="cloud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lIns="91403" tIns="45702" rIns="91403" bIns="4570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cả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kern="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4400" b="1" kern="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8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89021" l="0" r="100000">
                        <a14:foregroundMark x1="8900" y1="8473" x2="17100" y2="17064"/>
                        <a14:foregroundMark x1="92100" y1="8831" x2="87200" y2="24821"/>
                        <a14:foregroundMark x1="39000" y1="8831" x2="40400" y2="9905"/>
                        <a14:foregroundMark x1="40400" y1="7160" x2="41300" y2="7876"/>
                        <a14:foregroundMark x1="43300" y1="3938" x2="43900" y2="6802"/>
                        <a14:foregroundMark x1="48100" y1="2864" x2="48800" y2="6086"/>
                        <a14:foregroundMark x1="52300" y1="2864" x2="51500" y2="7160"/>
                        <a14:foregroundMark x1="55500" y1="5012" x2="54100" y2="6444"/>
                        <a14:foregroundMark x1="58600" y1="5370" x2="57200" y2="7876"/>
                        <a14:foregroundMark x1="60800" y1="8473" x2="58300" y2="9905"/>
                        <a14:foregroundMark x1="13500" y1="78043" x2="87400" y2="82697"/>
                        <a14:foregroundMark x1="10000" y1="84129" x2="78100" y2="86635"/>
                        <a14:backgroundMark x1="98900" y1="69570" x2="98700" y2="74821"/>
                        <a14:backgroundMark x1="1600" y1="69212" x2="3500" y2="72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381000" y="403697"/>
            <a:ext cx="11430000" cy="6050606"/>
          </a:xfrm>
          <a:prstGeom prst="rect">
            <a:avLst/>
          </a:prstGeom>
        </p:spPr>
      </p:pic>
      <p:sp>
        <p:nvSpPr>
          <p:cNvPr id="5" name="文本框 32"/>
          <p:cNvSpPr txBox="1"/>
          <p:nvPr/>
        </p:nvSpPr>
        <p:spPr>
          <a:xfrm>
            <a:off x="1849120" y="1516577"/>
            <a:ext cx="8351520" cy="3513887"/>
          </a:xfrm>
          <a:prstGeom prst="rect">
            <a:avLst/>
          </a:prstGeom>
          <a:noFill/>
        </p:spPr>
        <p:txBody>
          <a:bodyPr wrap="square" lIns="121771" tIns="60885" rIns="121771" bIns="6088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Nghỉ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lao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60869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10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phút</a:t>
            </a:r>
            <a:endParaRPr kumimoji="0" lang="en-US" altLang="zh-CN" sz="9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2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898987"/>
            <a:ext cx="12453257" cy="375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94114" y="27856"/>
            <a:ext cx="10450286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3801A61E-53A8-4BE8-A03A-1232C1FD6C1E}"/>
              </a:ext>
            </a:extLst>
          </p:cNvPr>
          <p:cNvSpPr txBox="1"/>
          <p:nvPr/>
        </p:nvSpPr>
        <p:spPr>
          <a:xfrm>
            <a:off x="5149811" y="2358952"/>
            <a:ext cx="189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SCHOOL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78578" y="198338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8628" y="1142529"/>
            <a:ext cx="7299324" cy="522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14" y="1323023"/>
            <a:ext cx="4443095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47377" y="5696203"/>
            <a:ext cx="11594069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530985" y="2784475"/>
            <a:ext cx="12122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89381" y="3621976"/>
            <a:ext cx="923290" cy="107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932181" y="4494465"/>
            <a:ext cx="923289" cy="142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8070977" y="1625917"/>
            <a:ext cx="517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664765" y="2007235"/>
            <a:ext cx="13703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690165" y="2428812"/>
            <a:ext cx="13449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923528" y="3621976"/>
            <a:ext cx="11116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923528" y="3998850"/>
            <a:ext cx="2122424" cy="4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249872" y="247967"/>
            <a:ext cx="4858576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9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78578" y="198338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8628" y="1078964"/>
            <a:ext cx="7299324" cy="522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14" y="1323023"/>
            <a:ext cx="4443095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444137" y="5671820"/>
            <a:ext cx="12945291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32180" y="4028540"/>
            <a:ext cx="923290" cy="107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1556067" y="4844002"/>
            <a:ext cx="923289" cy="142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9227237" y="2046424"/>
            <a:ext cx="158880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639746" y="2441875"/>
            <a:ext cx="255512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960429" y="4024349"/>
            <a:ext cx="2122424" cy="4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249872" y="247967"/>
            <a:ext cx="4858576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2670" y="274320"/>
            <a:ext cx="10693306" cy="4142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232" y="4417260"/>
            <a:ext cx="5754624" cy="21664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9108B9-5AE4-4CC3-B8B3-D2F8104819E1}"/>
              </a:ext>
            </a:extLst>
          </p:cNvPr>
          <p:cNvSpPr/>
          <p:nvPr/>
        </p:nvSpPr>
        <p:spPr>
          <a:xfrm>
            <a:off x="286024" y="804072"/>
            <a:ext cx="1116056" cy="57796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7005066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4334510" cy="39090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07180" y="5662930"/>
            <a:ext cx="7860030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vần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thơ</a:t>
            </a:r>
            <a:endParaRPr lang="en-US" sz="32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2" name="Straight Connector 1"/>
          <p:cNvCxnSpPr>
            <a:cxnSpLocks/>
          </p:cNvCxnSpPr>
          <p:nvPr/>
        </p:nvCxnSpPr>
        <p:spPr>
          <a:xfrm>
            <a:off x="2301875" y="2743835"/>
            <a:ext cx="3559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2301875" y="3575050"/>
            <a:ext cx="4464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16430" y="4802505"/>
            <a:ext cx="5175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595485" y="1605788"/>
            <a:ext cx="63360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595485" y="2764790"/>
            <a:ext cx="517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400032" y="3575050"/>
            <a:ext cx="45421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009554-A5D9-4D35-ADC1-AA5EFA9B8DB5}"/>
              </a:ext>
            </a:extLst>
          </p:cNvPr>
          <p:cNvSpPr/>
          <p:nvPr/>
        </p:nvSpPr>
        <p:spPr>
          <a:xfrm>
            <a:off x="229960" y="197282"/>
            <a:ext cx="40962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86" y="3975460"/>
            <a:ext cx="4020787" cy="270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3048000" y="1233271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(1) Hôm nay trong lớp học</a:t>
            </a:r>
          </a:p>
          <a:p>
            <a:pPr marL="0" lvl="1"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giấy trắng bút màu</a:t>
            </a:r>
          </a:p>
          <a:p>
            <a:pPr marL="0" lvl="1"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Nắn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nót em ngồi vẽ</a:t>
            </a:r>
          </a:p>
          <a:p>
            <a:pPr marL="0" lvl="1"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Lung linh bầu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</a:p>
          <a:p>
            <a:pPr marL="0" lvl="1" algn="just"/>
            <a:endParaRPr lang="en-US" sz="2600" dirty="0"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935" y="4207993"/>
            <a:ext cx="3850130" cy="2407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0296"/>
            <a:ext cx="3409405" cy="2605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17" y="3975460"/>
            <a:ext cx="4247256" cy="2708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3187930" y="1232732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(1) Hôm nay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giấy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Nắn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nót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Lung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291" y="4139403"/>
            <a:ext cx="4129598" cy="2476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9403"/>
            <a:ext cx="3592285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9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087" y="3975460"/>
            <a:ext cx="3722913" cy="270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(2)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cao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ngõ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no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Vi vu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497" y="4214817"/>
            <a:ext cx="3722913" cy="26431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7" y="4214817"/>
            <a:ext cx="3722914" cy="2469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9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1" y="3801290"/>
            <a:ext cx="3883550" cy="28826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3048000" y="1381044"/>
            <a:ext cx="6096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(2)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diều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Vi vu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giữa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022" y="3955439"/>
            <a:ext cx="3883551" cy="27796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955439"/>
            <a:ext cx="3513908" cy="2902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299" y="3975460"/>
            <a:ext cx="3609702" cy="2708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742259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(3)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lành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thuyền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Giương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buồm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thắm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Đang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rẽ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sóng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ra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khơi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60" y="4139402"/>
            <a:ext cx="3918857" cy="2544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9403"/>
            <a:ext cx="3383279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2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355" y="3975459"/>
            <a:ext cx="3805646" cy="270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742259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(3)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buồm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109" y="4139402"/>
            <a:ext cx="4010297" cy="24762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39403"/>
            <a:ext cx="3396342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89000" y="214814"/>
            <a:ext cx="10683739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lắm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ơi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! đã học, có mấy khổ thơ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1949" y="1650491"/>
            <a:ext cx="282183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37185" y="1700712"/>
            <a:ext cx="2898777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5136" y="1700712"/>
            <a:ext cx="2711466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9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697" y="4139404"/>
            <a:ext cx="3928232" cy="25444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67520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(4)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chùm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phượng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đỏ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gió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râm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ran.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109" y="4139403"/>
            <a:ext cx="4140925" cy="25444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7" y="4139403"/>
            <a:ext cx="3287680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286" y="3975460"/>
            <a:ext cx="4020787" cy="27084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2952798" y="1430969"/>
            <a:ext cx="67520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(4)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….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233" y="4258492"/>
            <a:ext cx="3905795" cy="24254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139403"/>
            <a:ext cx="3280752" cy="2544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AA7A394-80C0-450C-AA16-7FFF63346205}"/>
              </a:ext>
            </a:extLst>
          </p:cNvPr>
          <p:cNvSpPr/>
          <p:nvPr/>
        </p:nvSpPr>
        <p:spPr>
          <a:xfrm>
            <a:off x="471496" y="242380"/>
            <a:ext cx="11058604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878578" y="198338"/>
            <a:ext cx="4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9872" y="1111741"/>
            <a:ext cx="7299324" cy="522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114" y="1323023"/>
            <a:ext cx="4443095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49872" y="5715471"/>
            <a:ext cx="11717337" cy="84518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trong bài những từ chỉ sự vật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993140" y="1897761"/>
            <a:ext cx="9662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21027" y="1897761"/>
            <a:ext cx="8420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15802" y="1489383"/>
            <a:ext cx="84201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530985" y="2784475"/>
            <a:ext cx="12122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889381" y="3621976"/>
            <a:ext cx="96608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429691" y="3998850"/>
            <a:ext cx="40494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849086" y="4440774"/>
            <a:ext cx="963584" cy="59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1605251" y="4924759"/>
            <a:ext cx="414837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8070977" y="1625917"/>
            <a:ext cx="51771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8664765" y="2007235"/>
            <a:ext cx="13703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8690165" y="2428812"/>
            <a:ext cx="134499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8690165" y="2852166"/>
            <a:ext cx="5854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8923528" y="3621976"/>
            <a:ext cx="111163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923528" y="3998850"/>
            <a:ext cx="2122424" cy="419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8257095" y="4424870"/>
            <a:ext cx="133800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8070977" y="4844002"/>
            <a:ext cx="35229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F217A5-9ADA-4E8A-9A53-B771C1EAC6C6}"/>
              </a:ext>
            </a:extLst>
          </p:cNvPr>
          <p:cNvSpPr/>
          <p:nvPr/>
        </p:nvSpPr>
        <p:spPr>
          <a:xfrm>
            <a:off x="313912" y="301662"/>
            <a:ext cx="4858576" cy="70675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13449"/>
            <a:ext cx="112268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241939" y="399335"/>
            <a:ext cx="7934698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Cloud 4">
            <a:extLst>
              <a:ext uri="{FF2B5EF4-FFF2-40B4-BE49-F238E27FC236}">
                <a16:creationId xmlns:a16="http://schemas.microsoft.com/office/drawing/2014/main" id="{068B8468-6081-472C-8F79-ABFCF7B28E6B}"/>
              </a:ext>
            </a:extLst>
          </p:cNvPr>
          <p:cNvSpPr/>
          <p:nvPr/>
        </p:nvSpPr>
        <p:spPr>
          <a:xfrm>
            <a:off x="120805" y="1178253"/>
            <a:ext cx="11950390" cy="188081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vi vu,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ran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509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pic>
        <p:nvPicPr>
          <p:cNvPr id="8" name="图片 71696" descr="21">
            <a:extLst>
              <a:ext uri="{FF2B5EF4-FFF2-40B4-BE49-F238E27FC236}">
                <a16:creationId xmlns:a16="http://schemas.microsoft.com/office/drawing/2014/main" id="{684FB5E8-EBDA-4713-B753-6B82BCA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13449"/>
            <a:ext cx="11226800" cy="54130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AA3477-FE49-4EBB-8836-4F072A7F4B10}"/>
              </a:ext>
            </a:extLst>
          </p:cNvPr>
          <p:cNvSpPr/>
          <p:nvPr/>
        </p:nvSpPr>
        <p:spPr>
          <a:xfrm>
            <a:off x="2241939" y="399335"/>
            <a:ext cx="7934698" cy="77891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41089ED4-B473-4501-BF4E-A8DA5F23E24F}"/>
              </a:ext>
            </a:extLst>
          </p:cNvPr>
          <p:cNvSpPr/>
          <p:nvPr/>
        </p:nvSpPr>
        <p:spPr>
          <a:xfrm>
            <a:off x="3422468" y="3178138"/>
            <a:ext cx="6936377" cy="1957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vu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loud 4">
            <a:extLst>
              <a:ext uri="{FF2B5EF4-FFF2-40B4-BE49-F238E27FC236}">
                <a16:creationId xmlns:a16="http://schemas.microsoft.com/office/drawing/2014/main" id="{068B8468-6081-472C-8F79-ABFCF7B28E6B}"/>
              </a:ext>
            </a:extLst>
          </p:cNvPr>
          <p:cNvSpPr/>
          <p:nvPr/>
        </p:nvSpPr>
        <p:spPr>
          <a:xfrm>
            <a:off x="120805" y="1178253"/>
            <a:ext cx="11950390" cy="188081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Đặt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nêu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đặc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điểm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lung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linh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vi vu, </a:t>
            </a:r>
            <a:r>
              <a:rPr lang="en-US" sz="3600" b="1" dirty="0" err="1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râm</a:t>
            </a:r>
            <a:r>
              <a:rPr lang="en-US" sz="3600" b="1" dirty="0">
                <a:solidFill>
                  <a:srgbClr val="FFC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ran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904736" y="1964724"/>
            <a:ext cx="6240162" cy="29546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02000" y="152402"/>
            <a:ext cx="56400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61400" y="1752600"/>
            <a:ext cx="2602879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5" y="1752600"/>
            <a:ext cx="2721716" cy="1600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03300" y="14960"/>
            <a:ext cx="10439400" cy="15847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25557" y="1846888"/>
            <a:ext cx="2370248" cy="1006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2335" y="1846888"/>
            <a:ext cx="2641040" cy="11656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97030" y="1846888"/>
            <a:ext cx="2997939" cy="11049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9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AD893850-3E1C-4B07-BEA2-298067B896B0}"/>
              </a:ext>
            </a:extLst>
          </p:cNvPr>
          <p:cNvSpPr txBox="1"/>
          <p:nvPr/>
        </p:nvSpPr>
        <p:spPr>
          <a:xfrm>
            <a:off x="5118022" y="1846888"/>
            <a:ext cx="189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SCHOOL</a:t>
            </a:r>
            <a:endParaRPr lang="zh-CN" alt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14225"/>
            <a:ext cx="12331428" cy="11107321"/>
          </a:xfrm>
          <a:prstGeom prst="rect">
            <a:avLst/>
          </a:prstGeom>
        </p:spPr>
      </p:pic>
      <p:sp>
        <p:nvSpPr>
          <p:cNvPr id="5" name="任意多边形 25">
            <a:extLst>
              <a:ext uri="{FF2B5EF4-FFF2-40B4-BE49-F238E27FC236}">
                <a16:creationId xmlns:a16="http://schemas.microsoft.com/office/drawing/2014/main" id="{74FE8D6D-79D9-4D3F-978C-7405CDA19BD5}"/>
              </a:ext>
            </a:extLst>
          </p:cNvPr>
          <p:cNvSpPr/>
          <p:nvPr/>
        </p:nvSpPr>
        <p:spPr>
          <a:xfrm>
            <a:off x="1579550" y="2058415"/>
            <a:ext cx="8840837" cy="4785360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1590E16F-F6E2-48AC-842C-3F3C476EB704}"/>
              </a:ext>
            </a:extLst>
          </p:cNvPr>
          <p:cNvSpPr txBox="1"/>
          <p:nvPr/>
        </p:nvSpPr>
        <p:spPr>
          <a:xfrm>
            <a:off x="2567622" y="3492557"/>
            <a:ext cx="67589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6600" b="1" dirty="0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14: </a:t>
            </a:r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6600" b="1" dirty="0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6600" b="1" dirty="0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84854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vẽ</a:t>
            </a:r>
            <a:endParaRPr lang="zh-CN" altLang="en-US" sz="6600" b="1" dirty="0">
              <a:solidFill>
                <a:srgbClr val="F84854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9B402CEE-44D7-4EEF-9731-43567C13A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01" y="5071687"/>
            <a:ext cx="3121967" cy="1772088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7916" y="838624"/>
            <a:ext cx="1191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0922" y="1838167"/>
            <a:ext cx="654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9D3B5C3-5409-4E6E-A27C-822372CA9A7F}"/>
              </a:ext>
            </a:extLst>
          </p:cNvPr>
          <p:cNvSpPr txBox="1"/>
          <p:nvPr/>
        </p:nvSpPr>
        <p:spPr>
          <a:xfrm>
            <a:off x="237916" y="2667342"/>
            <a:ext cx="11718716" cy="1062721"/>
          </a:xfrm>
          <a:prstGeom prst="rect">
            <a:avLst/>
          </a:prstGeom>
          <a:noFill/>
        </p:spPr>
        <p:txBody>
          <a:bodyPr wrap="square" lIns="68499" tIns="34287" rIns="68499" bIns="34287" rtlCol="0">
            <a:spAutoFit/>
          </a:bodyPr>
          <a:lstStyle/>
          <a:p>
            <a:pPr marL="0" marR="0" lvl="0" indent="0" algn="ctr" defTabSz="68488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(Trang 58)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320538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0000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0000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714</Words>
  <Application>Microsoft Office PowerPoint</Application>
  <PresentationFormat>Màn hình rộng</PresentationFormat>
  <Paragraphs>143</Paragraphs>
  <Slides>35</Slides>
  <Notes>22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35</vt:i4>
      </vt:variant>
    </vt:vector>
  </HeadingPairs>
  <TitlesOfParts>
    <vt:vector size="56" baseType="lpstr">
      <vt:lpstr>Microsoft YaHei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Roboto</vt:lpstr>
      <vt:lpstr>Roboto Condensed Light</vt:lpstr>
      <vt:lpstr>Times New Roman</vt:lpstr>
      <vt:lpstr>1_Office Theme</vt:lpstr>
      <vt:lpstr>5_Office Theme</vt:lpstr>
      <vt:lpstr>2_Office Theme</vt:lpstr>
      <vt:lpstr>2_Office 主题​​</vt:lpstr>
      <vt:lpstr>7_Office Theme</vt:lpstr>
      <vt:lpstr>Volicy Bulletin Board Thesis by Slidesgo</vt:lpstr>
      <vt:lpstr>6_Office Theme</vt:lpstr>
      <vt:lpstr>Chào mừng các em đến với tiết Tiếng Việt - Lớp 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Giới thiệu với bạn một bức tranh mà em thích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Phuong Thao</cp:lastModifiedBy>
  <cp:revision>62</cp:revision>
  <dcterms:created xsi:type="dcterms:W3CDTF">2021-05-25T05:02:22Z</dcterms:created>
  <dcterms:modified xsi:type="dcterms:W3CDTF">2021-10-20T02:51:40Z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