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0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26" r:id="rId8"/>
    <p:sldMasterId id="2147484041" r:id="rId9"/>
    <p:sldMasterId id="2147484130" r:id="rId10"/>
    <p:sldMasterId id="2147484136" r:id="rId11"/>
  </p:sldMasterIdLst>
  <p:notesMasterIdLst>
    <p:notesMasterId r:id="rId36"/>
  </p:notesMasterIdLst>
  <p:handoutMasterIdLst>
    <p:handoutMasterId r:id="rId37"/>
  </p:handoutMasterIdLst>
  <p:sldIdLst>
    <p:sldId id="359" r:id="rId12"/>
    <p:sldId id="415" r:id="rId13"/>
    <p:sldId id="273" r:id="rId14"/>
    <p:sldId id="272" r:id="rId15"/>
    <p:sldId id="267" r:id="rId16"/>
    <p:sldId id="276" r:id="rId17"/>
    <p:sldId id="2607" r:id="rId18"/>
    <p:sldId id="451" r:id="rId19"/>
    <p:sldId id="274" r:id="rId20"/>
    <p:sldId id="3395" r:id="rId21"/>
    <p:sldId id="285" r:id="rId22"/>
    <p:sldId id="265" r:id="rId23"/>
    <p:sldId id="287" r:id="rId24"/>
    <p:sldId id="3378" r:id="rId25"/>
    <p:sldId id="3381" r:id="rId26"/>
    <p:sldId id="3382" r:id="rId27"/>
    <p:sldId id="3379" r:id="rId28"/>
    <p:sldId id="3394" r:id="rId29"/>
    <p:sldId id="307" r:id="rId30"/>
    <p:sldId id="3396" r:id="rId31"/>
    <p:sldId id="264" r:id="rId32"/>
    <p:sldId id="3391" r:id="rId33"/>
    <p:sldId id="3392" r:id="rId34"/>
    <p:sldId id="271" r:id="rId35"/>
  </p:sldIdLst>
  <p:sldSz cx="9144000" cy="5143500" type="screen16x9"/>
  <p:notesSz cx="6858000" cy="9144000"/>
  <p:custDataLst>
    <p:tags r:id="rId38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0281"/>
    <a:srgbClr val="FFEFCF"/>
    <a:srgbClr val="F7A397"/>
    <a:srgbClr val="F9BDB5"/>
    <a:srgbClr val="EA1ECD"/>
    <a:srgbClr val="FFFF99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89565" autoAdjust="0"/>
  </p:normalViewPr>
  <p:slideViewPr>
    <p:cSldViewPr snapToGrid="0" showGuides="1">
      <p:cViewPr varScale="1">
        <p:scale>
          <a:sx n="108" d="100"/>
          <a:sy n="108" d="100"/>
        </p:scale>
        <p:origin x="87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78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92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440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38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30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9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89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71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2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2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858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01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265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54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4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35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3" r:id="rId2"/>
    <p:sldLayoutId id="2147484134" r:id="rId3"/>
    <p:sldLayoutId id="2147484135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7082"/>
            <a:ext cx="9144000" cy="5157663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225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225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7598"/>
            <a:ext cx="9144000" cy="20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4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140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png"/><Relationship Id="rId5" Type="http://schemas.openxmlformats.org/officeDocument/2006/relationships/image" Target="../media/image24.jpe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6619057" y="2692735"/>
            <a:ext cx="2963738" cy="24270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129061"/>
            <a:ext cx="3732732" cy="18448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6101" y="509040"/>
            <a:ext cx="8129266" cy="1938992"/>
          </a:xfrm>
          <a:prstGeom prst="rect">
            <a:avLst/>
          </a:prstGeom>
          <a:solidFill>
            <a:srgbClr val="FFEFCF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342900"/>
            <a:r>
              <a:rPr lang="en-US" altLang="zh-CN" sz="2800" b="1" dirty="0" smtClean="0">
                <a:ln/>
                <a:solidFill>
                  <a:schemeClr val="accent3"/>
                </a:solidFill>
                <a:latin typeface="Arial"/>
                <a:ea typeface="微软雅黑"/>
              </a:rPr>
              <a:t> </a:t>
            </a:r>
            <a:r>
              <a:rPr lang="en-US" altLang="zh-CN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/>
                <a:ea typeface="微软雅黑"/>
              </a:rPr>
              <a:t>CHỦ ĐIỂM : NGÔI NHÀ THỨ HAI</a:t>
            </a:r>
          </a:p>
          <a:p>
            <a:pPr algn="ctr" defTabSz="342900"/>
            <a:endParaRPr lang="en-US" altLang="zh-CN" sz="4000" b="1" dirty="0" smtClean="0">
              <a:ln/>
              <a:solidFill>
                <a:srgbClr val="FF0000"/>
              </a:solidFill>
              <a:latin typeface="Arial"/>
              <a:ea typeface="微软雅黑"/>
            </a:endParaRPr>
          </a:p>
          <a:p>
            <a:pPr algn="ctr" defTabSz="342900"/>
            <a:r>
              <a:rPr lang="en-US" altLang="zh-CN" sz="4000" b="1" dirty="0" err="1" smtClean="0">
                <a:ln/>
                <a:solidFill>
                  <a:srgbClr val="ED0281"/>
                </a:solidFill>
                <a:latin typeface="Arial"/>
                <a:ea typeface="微软雅黑"/>
              </a:rPr>
              <a:t>Đọc</a:t>
            </a:r>
            <a:r>
              <a:rPr lang="en-US" altLang="zh-CN" sz="4000" b="1" dirty="0" smtClean="0">
                <a:ln/>
                <a:solidFill>
                  <a:srgbClr val="ED0281"/>
                </a:solidFill>
                <a:latin typeface="Arial"/>
                <a:ea typeface="微软雅黑"/>
              </a:rPr>
              <a:t> : </a:t>
            </a:r>
            <a:r>
              <a:rPr lang="en-US" altLang="zh-CN" sz="4000" b="1" dirty="0" err="1" smtClean="0">
                <a:ln/>
                <a:solidFill>
                  <a:srgbClr val="ED0281"/>
                </a:solidFill>
                <a:latin typeface="Arial"/>
                <a:ea typeface="微软雅黑"/>
              </a:rPr>
              <a:t>Yêu</a:t>
            </a:r>
            <a:r>
              <a:rPr lang="en-US" altLang="zh-CN" sz="4000" b="1" dirty="0" smtClean="0">
                <a:ln/>
                <a:solidFill>
                  <a:srgbClr val="ED0281"/>
                </a:solidFill>
                <a:latin typeface="Arial"/>
                <a:ea typeface="微软雅黑"/>
              </a:rPr>
              <a:t> </a:t>
            </a:r>
            <a:r>
              <a:rPr lang="en-US" altLang="zh-CN" sz="4000" b="1" dirty="0" err="1" smtClean="0">
                <a:ln/>
                <a:solidFill>
                  <a:srgbClr val="ED0281"/>
                </a:solidFill>
                <a:latin typeface="Arial"/>
                <a:ea typeface="微软雅黑"/>
              </a:rPr>
              <a:t>lắm</a:t>
            </a:r>
            <a:r>
              <a:rPr lang="en-US" altLang="zh-CN" sz="4000" b="1" dirty="0" smtClean="0">
                <a:ln/>
                <a:solidFill>
                  <a:srgbClr val="ED0281"/>
                </a:solidFill>
                <a:latin typeface="Arial"/>
                <a:ea typeface="微软雅黑"/>
              </a:rPr>
              <a:t> </a:t>
            </a:r>
            <a:r>
              <a:rPr lang="en-US" altLang="zh-CN" sz="4000" b="1" dirty="0" err="1" smtClean="0">
                <a:ln/>
                <a:solidFill>
                  <a:srgbClr val="ED0281"/>
                </a:solidFill>
                <a:latin typeface="Arial"/>
                <a:ea typeface="微软雅黑"/>
              </a:rPr>
              <a:t>trường</a:t>
            </a:r>
            <a:r>
              <a:rPr lang="en-US" altLang="zh-CN" sz="4000" b="1" dirty="0" smtClean="0">
                <a:ln/>
                <a:solidFill>
                  <a:srgbClr val="ED0281"/>
                </a:solidFill>
                <a:latin typeface="Arial"/>
                <a:ea typeface="微软雅黑"/>
              </a:rPr>
              <a:t> </a:t>
            </a:r>
            <a:r>
              <a:rPr lang="en-US" altLang="zh-CN" sz="4000" b="1" dirty="0" err="1" smtClean="0">
                <a:ln/>
                <a:solidFill>
                  <a:srgbClr val="ED0281"/>
                </a:solidFill>
                <a:latin typeface="Arial"/>
                <a:ea typeface="微软雅黑"/>
              </a:rPr>
              <a:t>ơi</a:t>
            </a:r>
            <a:r>
              <a:rPr lang="en-US" altLang="zh-CN" sz="4000" b="1" dirty="0" smtClean="0">
                <a:ln/>
                <a:solidFill>
                  <a:srgbClr val="ED0281"/>
                </a:solidFill>
                <a:latin typeface="Arial"/>
                <a:ea typeface="微软雅黑"/>
              </a:rPr>
              <a:t>!</a:t>
            </a:r>
            <a:endParaRPr lang="zh-CN" altLang="en-US" sz="4000" b="1" dirty="0">
              <a:ln/>
              <a:solidFill>
                <a:srgbClr val="ED0281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907" y="2223304"/>
            <a:ext cx="2915190" cy="29201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A41636-6A9D-4C2A-85B1-AE0DB4F35607}"/>
              </a:ext>
            </a:extLst>
          </p:cNvPr>
          <p:cNvSpPr/>
          <p:nvPr/>
        </p:nvSpPr>
        <p:spPr>
          <a:xfrm>
            <a:off x="836768" y="556095"/>
            <a:ext cx="7755467" cy="1446550"/>
          </a:xfrm>
          <a:prstGeom prst="rect">
            <a:avLst/>
          </a:prstGeom>
          <a:solidFill>
            <a:srgbClr val="F9BDB5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4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Luyện</a:t>
            </a:r>
            <a:r>
              <a:rPr lang="en-US" altLang="zh-CN" sz="4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4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đọc</a:t>
            </a:r>
            <a:r>
              <a:rPr lang="en-US" altLang="zh-CN" sz="4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4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câu</a:t>
            </a:r>
            <a:r>
              <a:rPr lang="en-US" altLang="zh-CN" sz="4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, </a:t>
            </a:r>
            <a:r>
              <a:rPr lang="en-US" altLang="zh-CN" sz="4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đoạn</a:t>
            </a:r>
            <a:r>
              <a:rPr lang="en-US" altLang="zh-CN" sz="4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, </a:t>
            </a:r>
            <a:r>
              <a:rPr lang="en-US" altLang="zh-CN" sz="4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bài</a:t>
            </a:r>
            <a:r>
              <a:rPr lang="en-US" altLang="zh-CN" sz="4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4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trước</a:t>
            </a:r>
            <a:r>
              <a:rPr lang="en-US" altLang="zh-CN" sz="4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4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lớp</a:t>
            </a:r>
            <a:endParaRPr lang="zh-CN" altLang="en-US" sz="4400" b="1" kern="0" dirty="0">
              <a:solidFill>
                <a:srgbClr val="00B05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94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907" y="2223304"/>
            <a:ext cx="2915190" cy="2920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36" y="206770"/>
            <a:ext cx="6968332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2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00" y="-189462"/>
            <a:ext cx="7215326" cy="4647322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167174" y="2017752"/>
            <a:ext cx="65816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/>
            <a:r>
              <a:rPr lang="en-US" altLang="zh-CN" sz="3300" dirty="0" err="1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lang="en-US" altLang="zh-CN" sz="330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300" dirty="0" err="1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altLang="zh-CN" sz="330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đọc</a:t>
            </a:r>
            <a:r>
              <a:rPr lang="en-US" altLang="zh-CN" sz="330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altLang="zh-CN" sz="3300" dirty="0" smtClean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300" dirty="0" err="1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nào</a:t>
            </a:r>
            <a:r>
              <a:rPr lang="en-US" altLang="zh-CN" sz="330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300" dirty="0" err="1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lang="en-US" altLang="zh-CN" sz="330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300" dirty="0" err="1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chưa</a:t>
            </a:r>
            <a:r>
              <a:rPr lang="en-US" altLang="zh-CN" sz="330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300" dirty="0" err="1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hiểu</a:t>
            </a:r>
            <a:r>
              <a:rPr lang="en-US" altLang="zh-CN" sz="330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3300" dirty="0" err="1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nghĩa</a:t>
            </a:r>
            <a:r>
              <a:rPr lang="en-US" altLang="zh-CN" sz="3300" dirty="0"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?</a:t>
            </a:r>
            <a:endParaRPr lang="zh-CN" altLang="en-US" sz="3300" dirty="0"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9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693" y="266001"/>
            <a:ext cx="2524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zh-CN" sz="2400" b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Giải</a:t>
            </a:r>
            <a:r>
              <a:rPr lang="zh-CN" altLang="en-US" sz="2400" b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nghĩa</a:t>
            </a:r>
            <a:r>
              <a:rPr lang="zh-CN" altLang="en-US" sz="2400" b="1" dirty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từ</a:t>
            </a:r>
            <a:endParaRPr lang="zh-CN" altLang="en-US" sz="2400" b="1" dirty="0">
              <a:solidFill>
                <a:srgbClr val="0064D2">
                  <a:lumMod val="75000"/>
                </a:srgbClr>
              </a:solidFill>
              <a:latin typeface="Arial"/>
              <a:ea typeface="微软雅黑"/>
            </a:endParaRPr>
          </a:p>
        </p:txBody>
      </p:sp>
      <p:pic>
        <p:nvPicPr>
          <p:cNvPr id="6" name="Kí hiệu - Khám phá &amp; Luyện tập">
            <a:extLst>
              <a:ext uri="{FF2B5EF4-FFF2-40B4-BE49-F238E27FC236}">
                <a16:creationId xmlns:a16="http://schemas.microsoft.com/office/drawing/2014/main" id="{065018C4-B69C-4B52-B615-09C2BCA5E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028" y="287042"/>
            <a:ext cx="461665" cy="4616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7256" y="1182080"/>
            <a:ext cx="8292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zh-CN" sz="24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Xôn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xao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: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Âm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thanh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rộn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lên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từ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nhiều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phía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,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xen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lẫn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với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nhau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endParaRPr lang="zh-CN" altLang="en-US" sz="2400" b="1" dirty="0">
              <a:solidFill>
                <a:srgbClr val="0064D2">
                  <a:lumMod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7255" y="2339190"/>
            <a:ext cx="8292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zh-CN" sz="24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Nhộn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nhịp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: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là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nhiều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người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đang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hoạt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động</a:t>
            </a:r>
            <a:r>
              <a:rPr lang="en-US" altLang="zh-CN" sz="2400" b="1" dirty="0" smtClean="0">
                <a:solidFill>
                  <a:srgbClr val="0064D2">
                    <a:lumMod val="75000"/>
                  </a:srgbClr>
                </a:solidFill>
                <a:latin typeface="Arial"/>
                <a:ea typeface="微软雅黑"/>
              </a:rPr>
              <a:t>.</a:t>
            </a:r>
            <a:endParaRPr lang="zh-CN" altLang="en-US" sz="2400" b="1" dirty="0">
              <a:solidFill>
                <a:srgbClr val="0064D2">
                  <a:lumMod val="75000"/>
                </a:srgbClr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640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330263C0-FDD9-4452-A508-2478DA07D878}"/>
              </a:ext>
            </a:extLst>
          </p:cNvPr>
          <p:cNvSpPr/>
          <p:nvPr/>
        </p:nvSpPr>
        <p:spPr>
          <a:xfrm>
            <a:off x="726812" y="145640"/>
            <a:ext cx="559735" cy="47512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5" name="Kí hiệu - Cùng tìm hiểu">
            <a:extLst>
              <a:ext uri="{FF2B5EF4-FFF2-40B4-BE49-F238E27FC236}">
                <a16:creationId xmlns:a16="http://schemas.microsoft.com/office/drawing/2014/main" id="{AC3BFD3A-2E25-4716-A887-4FAD784BB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93"/>
            <a:ext cx="640080" cy="640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6168" y="0"/>
            <a:ext cx="7657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hình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ảnh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nào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trong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2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khổ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thơ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đầu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cho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thấy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ngôi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trường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rất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đáng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yêu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?</a:t>
            </a:r>
            <a:endParaRPr lang="zh-CN" altLang="en-US" sz="2800" b="1" dirty="0">
              <a:solidFill>
                <a:srgbClr val="0064D2">
                  <a:lumMod val="75000"/>
                </a:srgbClr>
              </a:solidFill>
              <a:latin typeface="Arial"/>
              <a:ea typeface="微软雅黑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22" y="954107"/>
            <a:ext cx="4244622" cy="405307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036710" y="2506134"/>
            <a:ext cx="26980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38310" y="2861733"/>
            <a:ext cx="26980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41510" y="3285066"/>
            <a:ext cx="26980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41510" y="4227690"/>
            <a:ext cx="26980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89111" y="4605868"/>
            <a:ext cx="26980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189110" y="5002952"/>
            <a:ext cx="26980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- Cùng tìm hiểu">
            <a:extLst>
              <a:ext uri="{FF2B5EF4-FFF2-40B4-BE49-F238E27FC236}">
                <a16:creationId xmlns:a16="http://schemas.microsoft.com/office/drawing/2014/main" id="{AC3BFD3A-2E25-4716-A887-4FAD784BB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93"/>
            <a:ext cx="640080" cy="6400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70F2F9B-AF64-489A-ABAB-52652C3A5F84}"/>
              </a:ext>
            </a:extLst>
          </p:cNvPr>
          <p:cNvSpPr/>
          <p:nvPr/>
        </p:nvSpPr>
        <p:spPr>
          <a:xfrm>
            <a:off x="640080" y="241110"/>
            <a:ext cx="592539" cy="47512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6168" y="0"/>
            <a:ext cx="7657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Đọc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2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khổ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thơ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cuối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và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cho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biết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nhỏ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yêu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những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sự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vật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nào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ở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trường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?</a:t>
            </a:r>
            <a:endParaRPr lang="zh-CN" altLang="en-US" sz="2800" b="1" dirty="0">
              <a:solidFill>
                <a:srgbClr val="0064D2">
                  <a:lumMod val="75000"/>
                </a:srgbClr>
              </a:solidFill>
              <a:latin typeface="Arial"/>
              <a:ea typeface="微软雅黑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5901" y="1868311"/>
            <a:ext cx="7657832" cy="954107"/>
          </a:xfrm>
          <a:prstGeom prst="rect">
            <a:avLst/>
          </a:prstGeom>
          <a:solidFill>
            <a:srgbClr val="FFEFCF"/>
          </a:solidFill>
        </p:spPr>
        <p:txBody>
          <a:bodyPr wrap="square">
            <a:spAutoFit/>
          </a:bodyPr>
          <a:lstStyle/>
          <a:p>
            <a:pPr defTabSz="342900"/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Bạn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nhỏ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yêu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lớp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học</a:t>
            </a:r>
            <a:r>
              <a:rPr lang="en-US" altLang="zh-CN" sz="2800" b="1" dirty="0" smtClean="0">
                <a:latin typeface="Arial"/>
                <a:ea typeface="微软雅黑"/>
              </a:rPr>
              <a:t>, </a:t>
            </a:r>
            <a:r>
              <a:rPr lang="en-US" altLang="zh-CN" sz="2800" b="1" dirty="0" err="1" smtClean="0">
                <a:latin typeface="Arial"/>
                <a:ea typeface="微软雅黑"/>
              </a:rPr>
              <a:t>cái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khung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cửa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sổ</a:t>
            </a:r>
            <a:r>
              <a:rPr lang="en-US" altLang="zh-CN" sz="2800" b="1" dirty="0" smtClean="0">
                <a:latin typeface="Arial"/>
                <a:ea typeface="微软雅黑"/>
              </a:rPr>
              <a:t>, </a:t>
            </a:r>
            <a:r>
              <a:rPr lang="en-US" altLang="zh-CN" sz="2800" b="1" dirty="0" err="1" smtClean="0">
                <a:latin typeface="Arial"/>
                <a:ea typeface="微软雅黑"/>
              </a:rPr>
              <a:t>yêu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lời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giảng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của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cô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giáo</a:t>
            </a:r>
            <a:r>
              <a:rPr lang="en-US" altLang="zh-CN" sz="2800" b="1" dirty="0" smtClean="0">
                <a:latin typeface="Arial"/>
                <a:ea typeface="微软雅黑"/>
              </a:rPr>
              <a:t>.</a:t>
            </a:r>
            <a:endParaRPr lang="zh-CN" altLang="en-US" sz="2800" b="1" dirty="0"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001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í hiệu - Cùng tìm hiểu">
            <a:extLst>
              <a:ext uri="{FF2B5EF4-FFF2-40B4-BE49-F238E27FC236}">
                <a16:creationId xmlns:a16="http://schemas.microsoft.com/office/drawing/2014/main" id="{AC3BFD3A-2E25-4716-A887-4FAD784BB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93"/>
            <a:ext cx="640080" cy="64008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62A527C-2709-4B17-B859-3552FD7EDDA4}"/>
              </a:ext>
            </a:extLst>
          </p:cNvPr>
          <p:cNvSpPr/>
          <p:nvPr/>
        </p:nvSpPr>
        <p:spPr>
          <a:xfrm>
            <a:off x="666864" y="318963"/>
            <a:ext cx="525335" cy="50435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50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605" y="94085"/>
            <a:ext cx="72589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Vì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sao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ngày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không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đến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lớp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bạn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nhỏ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thấy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nhớ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"/>
                <a:ea typeface="微软雅黑"/>
              </a:rPr>
              <a:t>trường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/>
                <a:ea typeface="微软雅黑"/>
              </a:rPr>
              <a:t> ?</a:t>
            </a:r>
            <a:endParaRPr lang="zh-CN" altLang="en-US" sz="2800" b="1" dirty="0">
              <a:solidFill>
                <a:srgbClr val="FF0000"/>
              </a:solidFill>
              <a:latin typeface="Arial"/>
              <a:ea typeface="微软雅黑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41472" y="1930400"/>
            <a:ext cx="5938173" cy="523220"/>
          </a:xfrm>
          <a:prstGeom prst="rect">
            <a:avLst/>
          </a:prstGeom>
          <a:solidFill>
            <a:srgbClr val="FFEFCF"/>
          </a:solidFill>
        </p:spPr>
        <p:txBody>
          <a:bodyPr wrap="square">
            <a:spAutoFit/>
          </a:bodyPr>
          <a:lstStyle/>
          <a:p>
            <a:pPr defTabSz="342900"/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Vì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bạn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nhỏ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yêu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quý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ngôi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trường</a:t>
            </a:r>
            <a:endParaRPr lang="zh-CN" altLang="en-US" sz="2800" b="1" dirty="0"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755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14" y="80010"/>
            <a:ext cx="7215326" cy="4647322"/>
          </a:xfrm>
          <a:prstGeom prst="rect">
            <a:avLst/>
          </a:prstGeom>
        </p:spPr>
      </p:pic>
      <p:sp>
        <p:nvSpPr>
          <p:cNvPr id="12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06492" y="257118"/>
            <a:ext cx="21314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zh-CN" sz="2700" dirty="0" err="1">
                <a:solidFill>
                  <a:srgbClr val="FF0000"/>
                </a:solidFill>
                <a:latin typeface="+mj-lt"/>
                <a:ea typeface="微软雅黑"/>
                <a:cs typeface="Calibri" panose="020F0502020204030204" pitchFamily="34" charset="0"/>
              </a:rPr>
              <a:t>Nội</a:t>
            </a:r>
            <a:r>
              <a:rPr lang="zh-CN" altLang="en-US" sz="2700" dirty="0">
                <a:solidFill>
                  <a:srgbClr val="FF0000"/>
                </a:solidFill>
                <a:latin typeface="+mj-lt"/>
                <a:ea typeface="微软雅黑"/>
                <a:cs typeface="Calibri" panose="020F0502020204030204" pitchFamily="34" charset="0"/>
              </a:rPr>
              <a:t> </a:t>
            </a:r>
            <a:r>
              <a:rPr lang="en-US" altLang="zh-CN" sz="2700" dirty="0">
                <a:solidFill>
                  <a:srgbClr val="FF0000"/>
                </a:solidFill>
                <a:latin typeface="+mj-lt"/>
                <a:ea typeface="微软雅黑"/>
                <a:cs typeface="Calibri" panose="020F0502020204030204" pitchFamily="34" charset="0"/>
              </a:rPr>
              <a:t>dung </a:t>
            </a:r>
            <a:r>
              <a:rPr lang="en-US" altLang="zh-CN" sz="2700" dirty="0" err="1" smtClean="0">
                <a:solidFill>
                  <a:srgbClr val="FF0000"/>
                </a:solidFill>
                <a:latin typeface="+mj-lt"/>
                <a:ea typeface="微软雅黑"/>
                <a:cs typeface="Calibri" panose="020F0502020204030204" pitchFamily="34" charset="0"/>
              </a:rPr>
              <a:t>bài</a:t>
            </a:r>
            <a:r>
              <a:rPr lang="en-US" altLang="zh-CN" sz="2700" dirty="0" smtClean="0">
                <a:solidFill>
                  <a:srgbClr val="FF0000"/>
                </a:solidFill>
                <a:latin typeface="+mj-lt"/>
                <a:ea typeface="微软雅黑"/>
                <a:cs typeface="Calibri" panose="020F0502020204030204" pitchFamily="34" charset="0"/>
              </a:rPr>
              <a:t> </a:t>
            </a:r>
            <a:endParaRPr lang="zh-CN" altLang="en-US" sz="2700" dirty="0">
              <a:solidFill>
                <a:srgbClr val="FF0000"/>
              </a:solidFill>
              <a:latin typeface="+mj-lt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5690" y="2269087"/>
            <a:ext cx="5938173" cy="954107"/>
          </a:xfrm>
          <a:prstGeom prst="rect">
            <a:avLst/>
          </a:prstGeom>
          <a:solidFill>
            <a:srgbClr val="FFEFCF"/>
          </a:solidFill>
        </p:spPr>
        <p:txBody>
          <a:bodyPr wrap="square">
            <a:spAutoFit/>
          </a:bodyPr>
          <a:lstStyle/>
          <a:p>
            <a:pPr defTabSz="342900"/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Tình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cảm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yêu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quý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ngôi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trường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của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bạn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nhỏ</a:t>
            </a:r>
            <a:r>
              <a:rPr lang="en-US" altLang="zh-CN" sz="2800" b="1" dirty="0" smtClean="0">
                <a:latin typeface="Arial"/>
                <a:ea typeface="微软雅黑"/>
              </a:rPr>
              <a:t>.</a:t>
            </a:r>
            <a:endParaRPr lang="zh-CN" altLang="en-US" sz="2800" b="1" dirty="0"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56157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14" y="80010"/>
            <a:ext cx="7215326" cy="46473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A41636-6A9D-4C2A-85B1-AE0DB4F35607}"/>
              </a:ext>
            </a:extLst>
          </p:cNvPr>
          <p:cNvSpPr/>
          <p:nvPr/>
        </p:nvSpPr>
        <p:spPr>
          <a:xfrm>
            <a:off x="3352192" y="499651"/>
            <a:ext cx="3150208" cy="46166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2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Liên</a:t>
            </a:r>
            <a:r>
              <a:rPr lang="en-US" altLang="zh-CN" sz="2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hệ</a:t>
            </a:r>
            <a:r>
              <a:rPr lang="en-US" altLang="zh-CN" sz="2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bản</a:t>
            </a:r>
            <a:r>
              <a:rPr lang="en-US" altLang="zh-CN" sz="2400" b="1" kern="0" dirty="0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kern="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/>
                <a:sym typeface="Arial"/>
              </a:rPr>
              <a:t>thân</a:t>
            </a:r>
            <a:endParaRPr lang="zh-CN" altLang="en-US" sz="2400" b="1" kern="0" dirty="0">
              <a:solidFill>
                <a:srgbClr val="00B05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7028" y="2403671"/>
            <a:ext cx="5938173" cy="954107"/>
          </a:xfrm>
          <a:prstGeom prst="rect">
            <a:avLst/>
          </a:prstGeom>
          <a:solidFill>
            <a:srgbClr val="FFEFCF"/>
          </a:solidFill>
        </p:spPr>
        <p:txBody>
          <a:bodyPr wrap="square">
            <a:spAutoFit/>
          </a:bodyPr>
          <a:lstStyle/>
          <a:p>
            <a:pPr defTabSz="342900"/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Biết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yêu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quý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ngôi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trường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của</a:t>
            </a:r>
            <a:r>
              <a:rPr lang="en-US" altLang="zh-CN" sz="2800" b="1" dirty="0" smtClean="0">
                <a:latin typeface="Arial"/>
                <a:ea typeface="微软雅黑"/>
              </a:rPr>
              <a:t> </a:t>
            </a:r>
            <a:r>
              <a:rPr lang="en-US" altLang="zh-CN" sz="2800" b="1" dirty="0" err="1" smtClean="0">
                <a:latin typeface="Arial"/>
                <a:ea typeface="微软雅黑"/>
              </a:rPr>
              <a:t>mình</a:t>
            </a:r>
            <a:endParaRPr lang="zh-CN" altLang="en-US" sz="2800" b="1" dirty="0"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447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907" y="2223304"/>
            <a:ext cx="2915190" cy="2920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59" y="188485"/>
            <a:ext cx="6968332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7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02" y="552220"/>
            <a:ext cx="5143903" cy="33980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9502"/>
            <a:ext cx="2949796" cy="48554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633063" y="2764022"/>
            <a:ext cx="3673730" cy="3008435"/>
          </a:xfrm>
          <a:prstGeom prst="rect">
            <a:avLst/>
          </a:prstGeom>
        </p:spPr>
      </p:pic>
      <p:pic>
        <p:nvPicPr>
          <p:cNvPr id="8" name="Bkgr tên lửa">
            <a:extLst>
              <a:ext uri="{FF2B5EF4-FFF2-40B4-BE49-F238E27FC236}">
                <a16:creationId xmlns:a16="http://schemas.microsoft.com/office/drawing/2014/main" id="{806947FC-9FFA-489E-A387-DDCC284F12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8019" y="1278032"/>
            <a:ext cx="819770" cy="819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812" y="1942643"/>
            <a:ext cx="5401524" cy="1871634"/>
          </a:xfrm>
          <a:prstGeom prst="rect">
            <a:avLst/>
          </a:prstGeom>
        </p:spPr>
      </p:pic>
      <p:pic>
        <p:nvPicPr>
          <p:cNvPr id="3" name="EmYeuTruongEm-ThanhLam-263346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82037" y="1333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31c5afe5f647f440cd4aa0ac0913fb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589" y="183462"/>
            <a:ext cx="8312596" cy="4073227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038022" y="1666077"/>
            <a:ext cx="49770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Luyện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đọc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2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khổ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thơ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đầu</a:t>
            </a:r>
            <a:endParaRPr lang="zh-CN" altLang="en-US" sz="3300" dirty="0">
              <a:solidFill>
                <a:srgbClr val="7030A0"/>
              </a:solidFill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31c5afe5f647f440cd4aa0ac0913fb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589" y="183462"/>
            <a:ext cx="8312596" cy="4073227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2038022" y="1666077"/>
            <a:ext cx="49770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Học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thuộc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lòng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2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khổ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thơ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em</a:t>
            </a:r>
            <a:r>
              <a:rPr lang="en-US" altLang="zh-CN" sz="3300" dirty="0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300" dirty="0" err="1" smtClean="0">
                <a:solidFill>
                  <a:srgbClr val="7030A0"/>
                </a:solidFill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endParaRPr lang="zh-CN" altLang="en-US" sz="3300" dirty="0">
              <a:solidFill>
                <a:srgbClr val="7030A0"/>
              </a:solidFill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a chăm chỉ">
            <a:extLst>
              <a:ext uri="{FF2B5EF4-FFF2-40B4-BE49-F238E27FC236}">
                <a16:creationId xmlns:a16="http://schemas.microsoft.com/office/drawing/2014/main" id="{00C1FA97-BD23-42F7-9F6F-70E9C120E0D4}"/>
              </a:ext>
            </a:extLst>
          </p:cNvPr>
          <p:cNvSpPr txBox="1"/>
          <p:nvPr/>
        </p:nvSpPr>
        <p:spPr>
          <a:xfrm>
            <a:off x="979172" y="96323"/>
            <a:ext cx="28251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3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Điều</a:t>
            </a:r>
            <a:r>
              <a:rPr lang="en-US" sz="23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</a:t>
            </a:r>
            <a:r>
              <a:rPr lang="en-US" sz="23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muốn</a:t>
            </a:r>
            <a:r>
              <a:rPr lang="en-US" sz="23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nói</a:t>
            </a:r>
            <a:endParaRPr lang="en-US" sz="23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Kí hiệu - Khám phá &amp; Luyện tập">
            <a:extLst>
              <a:ext uri="{FF2B5EF4-FFF2-40B4-BE49-F238E27FC236}">
                <a16:creationId xmlns:a16="http://schemas.microsoft.com/office/drawing/2014/main" id="{1C307E12-623A-40A6-A47F-9D4079BE45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926" y="0"/>
            <a:ext cx="637766" cy="638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967"/>
            <a:ext cx="9144000" cy="44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42182"/>
          </a:xfrm>
          <a:prstGeom prst="rect">
            <a:avLst/>
          </a:prstGeom>
        </p:spPr>
      </p:pic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1C307E12-623A-40A6-A47F-9D4079BE4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82" y="0"/>
            <a:ext cx="637766" cy="6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7598"/>
            <a:ext cx="9144000" cy="2025903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58" y="3232579"/>
            <a:ext cx="2084546" cy="1795939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88" y="3984930"/>
            <a:ext cx="1627823" cy="1180447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7639385" y="260645"/>
            <a:ext cx="1401414" cy="1829186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 rot="20487199">
            <a:off x="-41288" y="-264294"/>
            <a:ext cx="2621573" cy="2621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98" y="885386"/>
            <a:ext cx="6605004" cy="22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7598"/>
            <a:ext cx="9144000" cy="2025903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559" y="3304732"/>
            <a:ext cx="2084546" cy="1795939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252" y="3920224"/>
            <a:ext cx="1627823" cy="11804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01DFA4-3602-4E79-B998-916EFFF25E82}"/>
              </a:ext>
            </a:extLst>
          </p:cNvPr>
          <p:cNvSpPr txBox="1"/>
          <p:nvPr/>
        </p:nvSpPr>
        <p:spPr>
          <a:xfrm>
            <a:off x="1530948" y="202006"/>
            <a:ext cx="6082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n-US" altLang="zh-CN" sz="3000" dirty="0" err="1">
                <a:latin typeface="Arial"/>
                <a:ea typeface="微软雅黑"/>
              </a:rPr>
              <a:t>Thứ</a:t>
            </a:r>
            <a:r>
              <a:rPr lang="zh-CN" altLang="en-US" sz="3000" dirty="0">
                <a:latin typeface="Arial"/>
                <a:ea typeface="微软雅黑"/>
              </a:rPr>
              <a:t> </a:t>
            </a:r>
            <a:r>
              <a:rPr lang="en-US" altLang="zh-CN" sz="3000" dirty="0">
                <a:latin typeface="Arial"/>
                <a:ea typeface="微软雅黑"/>
              </a:rPr>
              <a:t>…</a:t>
            </a:r>
            <a:r>
              <a:rPr lang="zh-CN" altLang="en-US" sz="3000" dirty="0">
                <a:latin typeface="Arial"/>
                <a:ea typeface="微软雅黑"/>
              </a:rPr>
              <a:t> </a:t>
            </a:r>
            <a:r>
              <a:rPr lang="en-US" altLang="zh-CN" sz="3000" dirty="0" err="1">
                <a:latin typeface="Arial"/>
                <a:ea typeface="微软雅黑"/>
              </a:rPr>
              <a:t>n</a:t>
            </a:r>
            <a:r>
              <a:rPr lang="en-US" altLang="zh-CN" sz="3000" dirty="0" err="1" smtClean="0">
                <a:latin typeface="Arial"/>
                <a:ea typeface="微软雅黑"/>
              </a:rPr>
              <a:t>gày</a:t>
            </a:r>
            <a:r>
              <a:rPr lang="zh-CN" altLang="en-US" sz="3000" dirty="0" smtClean="0">
                <a:latin typeface="Arial"/>
                <a:ea typeface="微软雅黑"/>
              </a:rPr>
              <a:t> </a:t>
            </a:r>
            <a:r>
              <a:rPr lang="en-US" altLang="zh-CN" sz="3000" dirty="0" smtClean="0">
                <a:latin typeface="Arial"/>
                <a:ea typeface="微软雅黑"/>
              </a:rPr>
              <a:t>…</a:t>
            </a:r>
            <a:r>
              <a:rPr lang="en-US" altLang="zh-CN" sz="3000" dirty="0" err="1">
                <a:latin typeface="Arial"/>
                <a:ea typeface="微软雅黑"/>
              </a:rPr>
              <a:t>t</a:t>
            </a:r>
            <a:r>
              <a:rPr lang="en-US" altLang="zh-CN" sz="3000" dirty="0" err="1" smtClean="0">
                <a:latin typeface="Arial"/>
                <a:ea typeface="微软雅黑"/>
              </a:rPr>
              <a:t>háng</a:t>
            </a:r>
            <a:r>
              <a:rPr lang="zh-CN" altLang="en-US" sz="3000" dirty="0" smtClean="0">
                <a:latin typeface="Arial"/>
                <a:ea typeface="微软雅黑"/>
              </a:rPr>
              <a:t> </a:t>
            </a:r>
            <a:r>
              <a:rPr lang="en-US" altLang="zh-CN" sz="3000" dirty="0">
                <a:latin typeface="Arial"/>
                <a:ea typeface="微软雅黑"/>
              </a:rPr>
              <a:t>…</a:t>
            </a:r>
            <a:r>
              <a:rPr lang="zh-CN" altLang="en-US" sz="3000" dirty="0">
                <a:latin typeface="Arial"/>
                <a:ea typeface="微软雅黑"/>
              </a:rPr>
              <a:t> </a:t>
            </a:r>
            <a:r>
              <a:rPr lang="en-US" altLang="zh-CN" sz="3000" dirty="0" err="1">
                <a:latin typeface="Arial"/>
                <a:ea typeface="微软雅黑"/>
              </a:rPr>
              <a:t>n</a:t>
            </a:r>
            <a:r>
              <a:rPr lang="en-US" altLang="zh-CN" sz="3000" dirty="0" err="1" smtClean="0">
                <a:latin typeface="Arial"/>
                <a:ea typeface="微软雅黑"/>
              </a:rPr>
              <a:t>ăm</a:t>
            </a:r>
            <a:r>
              <a:rPr lang="zh-CN" altLang="en-US" sz="3000" dirty="0" smtClean="0">
                <a:latin typeface="Arial"/>
                <a:ea typeface="微软雅黑"/>
              </a:rPr>
              <a:t> </a:t>
            </a:r>
            <a:r>
              <a:rPr lang="en-US" altLang="zh-CN" sz="3000" smtClean="0">
                <a:latin typeface="Arial"/>
                <a:ea typeface="微软雅黑"/>
              </a:rPr>
              <a:t>2022</a:t>
            </a:r>
            <a:endParaRPr lang="zh-CN" altLang="en-US" sz="3000" dirty="0">
              <a:latin typeface="Arial"/>
              <a:ea typeface="微软雅黑"/>
            </a:endParaRPr>
          </a:p>
        </p:txBody>
      </p:sp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7771108" y="390524"/>
            <a:ext cx="859284" cy="112157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142876" y="-135547"/>
            <a:ext cx="1821656" cy="1821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689" y="1656924"/>
            <a:ext cx="8232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Đọc : Yêu lắm trường ơi !</a:t>
            </a:r>
            <a:endParaRPr 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9af418a3766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907" y="2581645"/>
            <a:ext cx="2557463" cy="2561855"/>
          </a:xfrm>
          <a:prstGeom prst="rect">
            <a:avLst/>
          </a:prstGeom>
        </p:spPr>
      </p:pic>
      <p:pic>
        <p:nvPicPr>
          <p:cNvPr id="21" name="图片 1" descr="19"/>
          <p:cNvPicPr/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413" y="3643"/>
            <a:ext cx="1232568" cy="1184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792" y="275503"/>
            <a:ext cx="4311049" cy="27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54FC6897-60B6-4C96-B82F-C55B92C8704D}"/>
              </a:ext>
            </a:extLst>
          </p:cNvPr>
          <p:cNvSpPr/>
          <p:nvPr/>
        </p:nvSpPr>
        <p:spPr>
          <a:xfrm>
            <a:off x="114044" y="156175"/>
            <a:ext cx="3271527" cy="438250"/>
          </a:xfrm>
          <a:prstGeom prst="roundRect">
            <a:avLst>
              <a:gd name="adj" fmla="val 11805"/>
            </a:avLst>
          </a:prstGeom>
          <a:solidFill>
            <a:srgbClr val="FFCF77">
              <a:alpha val="76000"/>
            </a:srgbClr>
          </a:soli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Lắng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nghe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4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r>
              <a:rPr lang="en-US" altLang="zh-CN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:</a:t>
            </a:r>
            <a:endParaRPr lang="zh-CN" altLang="en-US" sz="24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" name="TextBox 28"/>
          <p:cNvSpPr txBox="1"/>
          <p:nvPr/>
        </p:nvSpPr>
        <p:spPr>
          <a:xfrm>
            <a:off x="3385571" y="3416804"/>
            <a:ext cx="2296927" cy="1546086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30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" name="TextBox 28"/>
          <p:cNvSpPr txBox="1"/>
          <p:nvPr/>
        </p:nvSpPr>
        <p:spPr>
          <a:xfrm>
            <a:off x="6198470" y="1263191"/>
            <a:ext cx="2370769" cy="1546086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3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987466" y="1354894"/>
            <a:ext cx="1734826" cy="1546086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3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7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008991" y="2947277"/>
            <a:ext cx="874126" cy="87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278337" y="1638226"/>
            <a:ext cx="944285" cy="9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761454" y="1889166"/>
            <a:ext cx="839589" cy="8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3CA00-D9E2-419C-944B-D6996B53B5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500" r="90000">
                        <a14:foregroundMark x1="60000" y1="51538" x2="75700" y2="63590"/>
                        <a14:foregroundMark x1="69400" y1="25897" x2="72600" y2="52179"/>
                        <a14:foregroundMark x1="72600" y1="52179" x2="69700" y2="67436"/>
                        <a14:foregroundMark x1="69700" y1="67436" x2="63100" y2="56538"/>
                        <a14:foregroundMark x1="63100" y1="56538" x2="70600" y2="41667"/>
                        <a14:foregroundMark x1="69000" y1="25769" x2="85100" y2="62949"/>
                        <a14:foregroundMark x1="76600" y1="42051" x2="79300" y2="68718"/>
                        <a14:foregroundMark x1="62100" y1="56795" x2="74800" y2="68077"/>
                        <a14:foregroundMark x1="74800" y1="68077" x2="82300" y2="68846"/>
                        <a14:foregroundMark x1="82300" y1="68846" x2="84500" y2="58205"/>
                        <a14:foregroundMark x1="84500" y1="58205" x2="75900" y2="55513"/>
                        <a14:foregroundMark x1="75900" y1="55513" x2="67000" y2="58974"/>
                        <a14:foregroundMark x1="67000" y1="58974" x2="64100" y2="70769"/>
                        <a14:foregroundMark x1="64100" y1="70769" x2="78500" y2="62821"/>
                        <a14:foregroundMark x1="78500" y1="62821" x2="77400" y2="52051"/>
                        <a14:foregroundMark x1="77400" y1="52051" x2="65000" y2="48846"/>
                        <a14:foregroundMark x1="65000" y1="48846" x2="58000" y2="62179"/>
                        <a14:foregroundMark x1="58000" y1="62179" x2="67000" y2="67308"/>
                        <a14:foregroundMark x1="67000" y1="67308" x2="67700" y2="65641"/>
                        <a14:foregroundMark x1="56100" y1="53077" x2="55600" y2="53590"/>
                        <a14:foregroundMark x1="64000" y1="45513" x2="68500" y2="43333"/>
                        <a14:foregroundMark x1="55100" y1="63333" x2="62700" y2="71538"/>
                        <a14:foregroundMark x1="62700" y1="71538" x2="71000" y2="72949"/>
                        <a14:foregroundMark x1="71000" y1="72949" x2="81500" y2="71538"/>
                        <a14:foregroundMark x1="81500" y1="71538" x2="85500" y2="68718"/>
                        <a14:foregroundMark x1="9500" y1="56026" x2="9500" y2="56026"/>
                        <a14:foregroundMark x1="9800" y1="53718" x2="10600" y2="52949"/>
                        <a14:foregroundMark x1="18300" y1="40897" x2="20000" y2="43718"/>
                        <a14:foregroundMark x1="18100" y1="42564" x2="19400" y2="43462"/>
                        <a14:foregroundMark x1="36900" y1="39231" x2="39200" y2="40000"/>
                        <a14:foregroundMark x1="33400" y1="25513" x2="3470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142"/>
          <a:stretch/>
        </p:blipFill>
        <p:spPr>
          <a:xfrm>
            <a:off x="3332395" y="604221"/>
            <a:ext cx="1987007" cy="30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3807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20" y="0"/>
            <a:ext cx="2818280" cy="21945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A41636-6A9D-4C2A-85B1-AE0DB4F35607}"/>
              </a:ext>
            </a:extLst>
          </p:cNvPr>
          <p:cNvSpPr/>
          <p:nvPr/>
        </p:nvSpPr>
        <p:spPr>
          <a:xfrm>
            <a:off x="800377" y="0"/>
            <a:ext cx="1484702" cy="46166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Đọc</a:t>
            </a:r>
            <a:r>
              <a:rPr lang="zh-CN" alt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mẫu</a:t>
            </a:r>
            <a:endParaRPr lang="zh-CN" altLang="en-US" sz="2400" b="1" kern="0" dirty="0">
              <a:solidFill>
                <a:srgbClr val="FF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3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186636"/>
            <a:ext cx="3354783" cy="19170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544677" y="836143"/>
            <a:ext cx="2379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1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212030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11989" y="993929"/>
            <a:ext cx="3187788" cy="645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zh-CN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kumimoji="0" lang="en-US" altLang="zh-CN" sz="33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3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2988445" y="2245108"/>
            <a:ext cx="3980562" cy="65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kumimoji="0" lang="en-US" altLang="zh-CN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hung </a:t>
            </a:r>
            <a:r>
              <a:rPr kumimoji="0" lang="en-US" altLang="zh-CN" sz="33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5022113" y="1025105"/>
            <a:ext cx="3187788" cy="65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altLang="zh-CN" sz="33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3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9828B17-CADC-44EB-834B-B65DEF62BFF1}"/>
              </a:ext>
            </a:extLst>
          </p:cNvPr>
          <p:cNvGrpSpPr/>
          <p:nvPr/>
        </p:nvGrpSpPr>
        <p:grpSpPr>
          <a:xfrm rot="21301305">
            <a:off x="2599895" y="1741653"/>
            <a:ext cx="4074495" cy="766015"/>
            <a:chOff x="3532359" y="5113506"/>
            <a:chExt cx="5760641" cy="1195255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AFE4144A-9AE9-4C05-99D3-3B20A78AAD8F}"/>
                </a:ext>
              </a:extLst>
            </p:cNvPr>
            <p:cNvSpPr/>
            <p:nvPr/>
          </p:nvSpPr>
          <p:spPr>
            <a:xfrm>
              <a:off x="3532359" y="5113506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F1717C95-7C11-47E4-9CD3-31F35BED6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96182">
              <a:off x="3734738" y="5300863"/>
              <a:ext cx="5355893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Sau</a:t>
              </a:r>
              <a:r>
                <a:rPr kumimoji="0" lang="en-US" altLang="zh-CN" sz="2625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mỗi</a:t>
              </a:r>
              <a:r>
                <a:rPr kumimoji="0" lang="en-US" altLang="zh-CN" sz="2625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2625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thơ</a:t>
              </a:r>
              <a:r>
                <a:rPr kumimoji="0" lang="en-US" altLang="zh-CN" sz="2625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nghỉ</a:t>
              </a:r>
              <a:r>
                <a:rPr kumimoji="0" lang="en-US" altLang="zh-CN" sz="2625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hơi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5270</TotalTime>
  <Words>241</Words>
  <Application>Microsoft Office PowerPoint</Application>
  <PresentationFormat>On-screen Show (16:9)</PresentationFormat>
  <Paragraphs>49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54" baseType="lpstr">
      <vt:lpstr>微软雅黑</vt:lpstr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等线</vt:lpstr>
      <vt:lpstr>inpin heiti</vt:lpstr>
      <vt:lpstr>Quicksand Medium</vt:lpstr>
      <vt:lpstr>Times New Roman</vt:lpstr>
      <vt:lpstr>VNI-Avo</vt:lpstr>
      <vt:lpstr>仓耳今楷05-6763 W05</vt:lpstr>
      <vt:lpstr>华康少女文字W5</vt:lpstr>
      <vt:lpstr>华康海报体W12(P)</vt:lpstr>
      <vt:lpstr>汉仪全唐诗简</vt:lpstr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Office 主题</vt:lpstr>
      <vt:lpstr>4_Office 主题</vt:lpstr>
      <vt:lpstr>2_第一PPT，www.1ppt.com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ADMIN</cp:lastModifiedBy>
  <cp:revision>775</cp:revision>
  <dcterms:created xsi:type="dcterms:W3CDTF">2021-03-08T07:39:19Z</dcterms:created>
  <dcterms:modified xsi:type="dcterms:W3CDTF">2023-08-09T17:24:59Z</dcterms:modified>
  <cp:contentStatus/>
</cp:coreProperties>
</file>