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0" r:id="rId3"/>
    <p:sldMasterId id="2147483747" r:id="rId4"/>
  </p:sldMasterIdLst>
  <p:notesMasterIdLst>
    <p:notesMasterId r:id="rId24"/>
  </p:notesMasterIdLst>
  <p:sldIdLst>
    <p:sldId id="553" r:id="rId5"/>
    <p:sldId id="554" r:id="rId6"/>
    <p:sldId id="257" r:id="rId7"/>
    <p:sldId id="279" r:id="rId8"/>
    <p:sldId id="258" r:id="rId9"/>
    <p:sldId id="259" r:id="rId10"/>
    <p:sldId id="260" r:id="rId11"/>
    <p:sldId id="261" r:id="rId12"/>
    <p:sldId id="265" r:id="rId13"/>
    <p:sldId id="498" r:id="rId14"/>
    <p:sldId id="549" r:id="rId15"/>
    <p:sldId id="266" r:id="rId16"/>
    <p:sldId id="547" r:id="rId17"/>
    <p:sldId id="278" r:id="rId18"/>
    <p:sldId id="269" r:id="rId19"/>
    <p:sldId id="550" r:id="rId20"/>
    <p:sldId id="274" r:id="rId21"/>
    <p:sldId id="551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34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1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28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88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linh động</a:t>
            </a:r>
            <a:r>
              <a:rPr lang="en-US" baseline="0" dirty="0"/>
              <a:t> tổ chức phù hợp với </a:t>
            </a:r>
            <a:r>
              <a:rPr lang="en-US" baseline="0" dirty="0" err="1"/>
              <a:t>hs</a:t>
            </a:r>
            <a:r>
              <a:rPr lang="en-US" baseline="0" dirty="0"/>
              <a:t> của lớp mình dạy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7F2F9-3BB7-4309-94B4-2B10FFD2C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586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3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7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88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93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05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05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2023/8/9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5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2023/8/9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900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2023/8/9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2187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2023/8/9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201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2023/8/9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16739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2023/8/9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3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2023/8/9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368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2023/8/9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237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2023/8/9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7732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2023/8/9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165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2023/8/9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317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1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2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00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28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95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6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32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80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48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7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2023/8/9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93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3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6.wdp"/><Relationship Id="rId18" Type="http://schemas.openxmlformats.org/officeDocument/2006/relationships/image" Target="../media/image40.png"/><Relationship Id="rId26" Type="http://schemas.microsoft.com/office/2007/relationships/hdphoto" Target="../media/hdphoto21.wdp"/><Relationship Id="rId3" Type="http://schemas.openxmlformats.org/officeDocument/2006/relationships/image" Target="../media/image31.png"/><Relationship Id="rId21" Type="http://schemas.microsoft.com/office/2007/relationships/hdphoto" Target="../media/hdphoto19.wdp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39.gif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6" Type="http://schemas.microsoft.com/office/2007/relationships/hdphoto" Target="../media/hdphoto17.wdp"/><Relationship Id="rId20" Type="http://schemas.openxmlformats.org/officeDocument/2006/relationships/image" Target="../media/image41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3.wdp"/><Relationship Id="rId11" Type="http://schemas.microsoft.com/office/2007/relationships/hdphoto" Target="../media/hdphoto15.wdp"/><Relationship Id="rId24" Type="http://schemas.microsoft.com/office/2007/relationships/hdphoto" Target="../media/hdphoto20.wdp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23" Type="http://schemas.openxmlformats.org/officeDocument/2006/relationships/image" Target="../media/image43.png"/><Relationship Id="rId28" Type="http://schemas.microsoft.com/office/2007/relationships/hdphoto" Target="../media/hdphoto22.wdp"/><Relationship Id="rId10" Type="http://schemas.openxmlformats.org/officeDocument/2006/relationships/image" Target="../media/image35.png"/><Relationship Id="rId19" Type="http://schemas.microsoft.com/office/2007/relationships/hdphoto" Target="../media/hdphoto18.wdp"/><Relationship Id="rId4" Type="http://schemas.microsoft.com/office/2007/relationships/hdphoto" Target="../media/hdphoto12.wdp"/><Relationship Id="rId9" Type="http://schemas.openxmlformats.org/officeDocument/2006/relationships/image" Target="../media/image34.gif"/><Relationship Id="rId14" Type="http://schemas.openxmlformats.org/officeDocument/2006/relationships/image" Target="../media/image37.gif"/><Relationship Id="rId22" Type="http://schemas.openxmlformats.org/officeDocument/2006/relationships/image" Target="../media/image42.png"/><Relationship Id="rId27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21" Type="http://schemas.microsoft.com/office/2007/relationships/hdphoto" Target="../media/hdphoto6.wdp"/><Relationship Id="rId7" Type="http://schemas.openxmlformats.org/officeDocument/2006/relationships/image" Target="../media/image5.png"/><Relationship Id="rId12" Type="http://schemas.openxmlformats.org/officeDocument/2006/relationships/slide" Target="slide8.xml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microsoft.com/office/2007/relationships/hdphoto" Target="../media/hdphoto2.wdp"/><Relationship Id="rId5" Type="http://schemas.openxmlformats.org/officeDocument/2006/relationships/image" Target="../media/image4.jpeg"/><Relationship Id="rId15" Type="http://schemas.openxmlformats.org/officeDocument/2006/relationships/image" Target="../media/image9.png"/><Relationship Id="rId10" Type="http://schemas.openxmlformats.org/officeDocument/2006/relationships/image" Target="../media/image7.png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slide" Target="slide6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18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openxmlformats.org/officeDocument/2006/relationships/slide" Target="slide7.xml"/><Relationship Id="rId12" Type="http://schemas.microsoft.com/office/2007/relationships/hdphoto" Target="../media/hdphoto10.wdp"/><Relationship Id="rId17" Type="http://schemas.openxmlformats.org/officeDocument/2006/relationships/image" Target="../media/image12.png"/><Relationship Id="rId2" Type="http://schemas.openxmlformats.org/officeDocument/2006/relationships/image" Target="../media/image17.jpeg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5" Type="http://schemas.microsoft.com/office/2007/relationships/hdphoto" Target="../media/hdphoto9.wdp"/><Relationship Id="rId10" Type="http://schemas.openxmlformats.org/officeDocument/2006/relationships/slide" Target="slide8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6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6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6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322" y="2756591"/>
            <a:ext cx="10441625" cy="101019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70C0"/>
                </a:solidFill>
                <a:sym typeface="+mn-ea"/>
              </a:rPr>
              <a:t>BÀI </a:t>
            </a:r>
            <a:r>
              <a:rPr lang="en-US" sz="4400" b="1" dirty="0" smtClean="0">
                <a:solidFill>
                  <a:srgbClr val="0070C0"/>
                </a:solidFill>
                <a:sym typeface="+mn-ea"/>
              </a:rPr>
              <a:t>1</a:t>
            </a:r>
            <a:r>
              <a:rPr lang="vi-VN" sz="4400" b="1" dirty="0" smtClean="0">
                <a:solidFill>
                  <a:srgbClr val="0070C0"/>
                </a:solidFill>
                <a:sym typeface="+mn-ea"/>
              </a:rPr>
              <a:t>2</a:t>
            </a:r>
            <a:r>
              <a:rPr lang="en-US" sz="4400" b="1" dirty="0" smtClean="0">
                <a:solidFill>
                  <a:srgbClr val="0070C0"/>
                </a:solidFill>
                <a:sym typeface="+mn-ea"/>
              </a:rPr>
              <a:t>: </a:t>
            </a:r>
            <a:r>
              <a:rPr lang="vi-VN" sz="4400" b="1" dirty="0" smtClean="0">
                <a:solidFill>
                  <a:srgbClr val="0070C0"/>
                </a:solidFill>
                <a:sym typeface="+mn-ea"/>
              </a:rPr>
              <a:t>DANH SÁCH HỌC SINH</a:t>
            </a:r>
            <a:endParaRPr lang="en-US" altLang="vi-VN" sz="4400" b="1" dirty="0">
              <a:solidFill>
                <a:srgbClr val="0070C0"/>
              </a:solidFill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591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8DF8-D012-4B5E-AA8B-7482DCEC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D0A27-0D03-4380-920A-8497E50D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305"/>
            <a:ext cx="11914496" cy="2907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291C88-7CA3-4493-BBC8-790CE1007116}"/>
              </a:ext>
            </a:extLst>
          </p:cNvPr>
          <p:cNvSpPr txBox="1"/>
          <p:nvPr/>
        </p:nvSpPr>
        <p:spPr>
          <a:xfrm>
            <a:off x="2074460" y="3552696"/>
            <a:ext cx="9840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4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15" t="25358" r="30122" b="20450"/>
          <a:stretch/>
        </p:blipFill>
        <p:spPr>
          <a:xfrm>
            <a:off x="58055" y="116114"/>
            <a:ext cx="12090401" cy="664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5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728141" y="1345465"/>
            <a:ext cx="2739629" cy="1537993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mẫu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523568"/>
            <a:ext cx="10483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2208340" y="1460493"/>
            <a:ext cx="70082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lang="en-US" sz="2600" dirty="0">
              <a:solidFill>
                <a:schemeClr val="accent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780461"/>
              </p:ext>
            </p:extLst>
          </p:nvPr>
        </p:nvGraphicFramePr>
        <p:xfrm>
          <a:off x="1762306" y="1971289"/>
          <a:ext cx="7676706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099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383995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988827" y="5565335"/>
            <a:ext cx="112757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916573" y="5377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347545" y="94883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950058" y="9778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178471" y="14988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452370" y="22629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490470" y="27155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533105" y="31097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566670" y="35390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604770" y="397917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452370" y="43375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452370" y="47316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490470" y="505860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2069143" y="55799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084802" y="64133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loud 25"/>
          <p:cNvSpPr/>
          <p:nvPr/>
        </p:nvSpPr>
        <p:spPr>
          <a:xfrm>
            <a:off x="9880541" y="1497865"/>
            <a:ext cx="2739629" cy="1537993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38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6" grpId="1" animBg="1"/>
      <p:bldP spid="3" grpId="0"/>
      <p:bldP spid="17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452371" y="2264750"/>
            <a:ext cx="2658556" cy="1697650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523568"/>
            <a:ext cx="10483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2208340" y="1344381"/>
            <a:ext cx="93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lang="en-US" sz="2600" dirty="0">
              <a:solidFill>
                <a:schemeClr val="accent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969061"/>
              </p:ext>
            </p:extLst>
          </p:nvPr>
        </p:nvGraphicFramePr>
        <p:xfrm>
          <a:off x="1762306" y="1971289"/>
          <a:ext cx="7676706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099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383995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855869" y="5565335"/>
            <a:ext cx="114087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4D4CC67-2DBC-4E3A-A59B-9EAD858C7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4" y="268394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01367B2-D8A6-450E-8CCF-542C1123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" y="723014"/>
            <a:ext cx="527050" cy="43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70C6C4B-7A57-4A50-9740-79D314EA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6" y="5420200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6688B-2405-4311-ABA3-D00FB91AB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1" y="747888"/>
            <a:ext cx="603556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B31D6C-3984-41FF-9C16-58BEA82A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8" y="3164732"/>
            <a:ext cx="710212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2A0F3F-979A-463C-85CB-293712EB2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70" y="5904692"/>
            <a:ext cx="6584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1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1576" y="436565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Luyện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370" y="2870895"/>
            <a:ext cx="2509976" cy="3113332"/>
          </a:xfrm>
          <a:prstGeom prst="rect">
            <a:avLst/>
          </a:prstGeom>
        </p:spPr>
      </p:pic>
      <p:graphicFrame>
        <p:nvGraphicFramePr>
          <p:cNvPr id="26" name="Table 16">
            <a:extLst>
              <a:ext uri="{FF2B5EF4-FFF2-40B4-BE49-F238E27FC236}">
                <a16:creationId xmlns:a16="http://schemas.microsoft.com/office/drawing/2014/main" id="{8BF94FD1-EBE3-4C92-AAAF-84CA0673A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150625"/>
              </p:ext>
            </p:extLst>
          </p:nvPr>
        </p:nvGraphicFramePr>
        <p:xfrm>
          <a:off x="2257647" y="1584960"/>
          <a:ext cx="8395839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45096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280228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3570515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16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509996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bản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tổ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2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lớp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2C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bao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nhiêu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11412" y="1454971"/>
            <a:ext cx="1913845" cy="83102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8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206156" y="2288904"/>
            <a:ext cx="9425305" cy="478788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lvl="0"/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đứng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ở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vị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trí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6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đăng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ký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truyện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63443" y="2665367"/>
            <a:ext cx="3424192" cy="83102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altLang="zh-CN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khai</a:t>
            </a:r>
            <a:r>
              <a:rPr lang="en-US" altLang="zh-CN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572225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332284" y="3502024"/>
            <a:ext cx="9571990" cy="1001033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đăng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ký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vị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trí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6?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2991870" y="4503689"/>
            <a:ext cx="7915910" cy="584808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Đỗ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Bắc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370596" y="5237388"/>
            <a:ext cx="10095956" cy="542381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814508" y="5810435"/>
            <a:ext cx="11036596" cy="107725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		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ký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F4B7E2-804A-440F-AEC1-94B992C8DF3D}"/>
              </a:ext>
            </a:extLst>
          </p:cNvPr>
          <p:cNvSpPr/>
          <p:nvPr/>
        </p:nvSpPr>
        <p:spPr>
          <a:xfrm>
            <a:off x="4561367" y="116958"/>
            <a:ext cx="4072270" cy="62863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90" y="1745344"/>
            <a:ext cx="6529765" cy="4525962"/>
          </a:xfrm>
        </p:spPr>
      </p:pic>
      <p:sp>
        <p:nvSpPr>
          <p:cNvPr id="5" name="TextBox 4"/>
          <p:cNvSpPr txBox="1"/>
          <p:nvPr/>
        </p:nvSpPr>
        <p:spPr>
          <a:xfrm rot="690818">
            <a:off x="3483429" y="3131162"/>
            <a:ext cx="45127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94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6200" y="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24873"/>
            <a:ext cx="1088208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Table 16">
            <a:extLst>
              <a:ext uri="{FF2B5EF4-FFF2-40B4-BE49-F238E27FC236}">
                <a16:creationId xmlns:a16="http://schemas.microsoft.com/office/drawing/2014/main" id="{44D70DEA-B56B-43B0-BA9B-6CEFDAE17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475096"/>
              </p:ext>
            </p:extLst>
          </p:nvPr>
        </p:nvGraphicFramePr>
        <p:xfrm>
          <a:off x="682172" y="873762"/>
          <a:ext cx="11088914" cy="4663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01371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4791909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4395634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F3477EC-9D40-4FA3-BB1E-D6534B39C01A}"/>
              </a:ext>
            </a:extLst>
          </p:cNvPr>
          <p:cNvSpPr/>
          <p:nvPr/>
        </p:nvSpPr>
        <p:spPr>
          <a:xfrm>
            <a:off x="3011039" y="5652301"/>
            <a:ext cx="6292618" cy="115894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66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53" y="93353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867754" y="439557"/>
            <a:ext cx="6700314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54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54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r>
              <a:rPr lang="en-US" sz="54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692" y="0"/>
            <a:ext cx="11873345" cy="7007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thong tin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ĐỒ DÙNG DẠY HỌC: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BTTV.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CÁC HOẠT ĐỘNG DẠY HỌC: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98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042" y="0"/>
            <a:ext cx="621883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Ôn và khởi động nào!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Tùng!Tùng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2209799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5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5B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700" y="178394"/>
            <a:ext cx="134153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399" y="2971800"/>
            <a:ext cx="8413845" cy="129540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56817" y="2822928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474941" y="3081159"/>
            <a:ext cx="6875154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7650" y="2933054"/>
            <a:ext cx="990600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7996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987</Words>
  <Application>Microsoft Office PowerPoint</Application>
  <PresentationFormat>Widescreen</PresentationFormat>
  <Paragraphs>174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华文楷体</vt:lpstr>
      <vt:lpstr>Tahoma</vt:lpstr>
      <vt:lpstr>Times New Roman</vt:lpstr>
      <vt:lpstr>Wingdings 2</vt:lpstr>
      <vt:lpstr>汉仪黑荔枝体简</vt:lpstr>
      <vt:lpstr>1_Office Theme</vt:lpstr>
      <vt:lpstr>2_Office Theme</vt:lpstr>
      <vt:lpstr>Trek</vt:lpstr>
      <vt:lpstr>3_Office Theme</vt:lpstr>
      <vt:lpstr>BÀI 12: DANH SÁCH HỌC SINH</vt:lpstr>
      <vt:lpstr>PowerPoint Presentation</vt:lpstr>
      <vt:lpstr>1. Ôn và khởi động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ADMIN</cp:lastModifiedBy>
  <cp:revision>34</cp:revision>
  <dcterms:created xsi:type="dcterms:W3CDTF">2021-05-23T13:34:17Z</dcterms:created>
  <dcterms:modified xsi:type="dcterms:W3CDTF">2023-08-09T16:53:57Z</dcterms:modified>
</cp:coreProperties>
</file>