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  <p:sldMasterId id="2147483756" r:id="rId5"/>
    <p:sldMasterId id="2147483778" r:id="rId6"/>
  </p:sldMasterIdLst>
  <p:notesMasterIdLst>
    <p:notesMasterId r:id="rId23"/>
  </p:notesMasterIdLst>
  <p:sldIdLst>
    <p:sldId id="556" r:id="rId7"/>
    <p:sldId id="474" r:id="rId8"/>
    <p:sldId id="567" r:id="rId9"/>
    <p:sldId id="557" r:id="rId10"/>
    <p:sldId id="568" r:id="rId11"/>
    <p:sldId id="558" r:id="rId12"/>
    <p:sldId id="561" r:id="rId13"/>
    <p:sldId id="562" r:id="rId14"/>
    <p:sldId id="564" r:id="rId15"/>
    <p:sldId id="535" r:id="rId16"/>
    <p:sldId id="559" r:id="rId17"/>
    <p:sldId id="565" r:id="rId18"/>
    <p:sldId id="560" r:id="rId19"/>
    <p:sldId id="569" r:id="rId20"/>
    <p:sldId id="570" r:id="rId21"/>
    <p:sldId id="47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ong Thao" initials="PT" lastIdx="1" clrIdx="0">
    <p:extLst>
      <p:ext uri="{19B8F6BF-5375-455C-9EA6-DF929625EA0E}">
        <p15:presenceInfo xmlns:p15="http://schemas.microsoft.com/office/powerpoint/2012/main" userId="Phuong Th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CC"/>
    <a:srgbClr val="B09277"/>
    <a:srgbClr val="E6E6E6"/>
    <a:srgbClr val="9900CC"/>
    <a:srgbClr val="0000FF"/>
    <a:srgbClr val="FFD394"/>
    <a:srgbClr val="FFF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64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1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052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91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873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979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740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41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800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7399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028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401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389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267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65754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535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624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217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761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519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122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58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7584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132067" y="1545248"/>
              <a:ext cx="1484993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KHÓA BIỂU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2" b="89021" l="0" r="100000">
                        <a14:foregroundMark x1="8900" y1="8473" x2="17100" y2="17064"/>
                        <a14:foregroundMark x1="92100" y1="8831" x2="87200" y2="24821"/>
                        <a14:foregroundMark x1="39000" y1="8831" x2="40400" y2="9905"/>
                        <a14:foregroundMark x1="40400" y1="7160" x2="41300" y2="7876"/>
                        <a14:foregroundMark x1="43300" y1="3938" x2="43900" y2="6802"/>
                        <a14:foregroundMark x1="48100" y1="2864" x2="48800" y2="6086"/>
                        <a14:foregroundMark x1="52300" y1="2864" x2="51500" y2="7160"/>
                        <a14:foregroundMark x1="55500" y1="5012" x2="54100" y2="6444"/>
                        <a14:foregroundMark x1="58600" y1="5370" x2="57200" y2="7876"/>
                        <a14:foregroundMark x1="60800" y1="8473" x2="58300" y2="9905"/>
                        <a14:foregroundMark x1="13500" y1="78043" x2="87400" y2="82697"/>
                        <a14:foregroundMark x1="10000" y1="84129" x2="78100" y2="86635"/>
                        <a14:backgroundMark x1="98900" y1="69570" x2="98700" y2="74821"/>
                        <a14:backgroundMark x1="1600" y1="69212" x2="3500" y2="72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359923" y="418288"/>
            <a:ext cx="11430000" cy="6050606"/>
          </a:xfrm>
          <a:prstGeom prst="rect">
            <a:avLst/>
          </a:prstGeom>
        </p:spPr>
      </p:pic>
      <p:sp>
        <p:nvSpPr>
          <p:cNvPr id="5" name="文本框 32"/>
          <p:cNvSpPr txBox="1"/>
          <p:nvPr/>
        </p:nvSpPr>
        <p:spPr>
          <a:xfrm>
            <a:off x="2365338" y="1516577"/>
            <a:ext cx="7090634" cy="3513887"/>
          </a:xfrm>
          <a:prstGeom prst="rect">
            <a:avLst/>
          </a:prstGeom>
          <a:noFill/>
        </p:spPr>
        <p:txBody>
          <a:bodyPr wrap="square" lIns="121771" tIns="60885" rIns="121771" bIns="60885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60869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Nghỉ</a:t>
            </a: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lao</a:t>
            </a: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10 </a:t>
            </a: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phút</a:t>
            </a:r>
            <a:endParaRPr kumimoji="0" lang="en-US" altLang="zh-CN" sz="9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16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KHÓA BIỂU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ABA2FF44-9F00-4CA9-A416-82928DFAB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00523"/>
              </p:ext>
            </p:extLst>
          </p:nvPr>
        </p:nvGraphicFramePr>
        <p:xfrm>
          <a:off x="360744" y="1249680"/>
          <a:ext cx="11470511" cy="53522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5575">
                  <a:extLst>
                    <a:ext uri="{9D8B030D-6E8A-4147-A177-3AD203B41FA5}">
                      <a16:colId xmlns:a16="http://schemas.microsoft.com/office/drawing/2014/main" val="2483117955"/>
                    </a:ext>
                  </a:extLst>
                </a:gridCol>
                <a:gridCol w="6124936">
                  <a:extLst>
                    <a:ext uri="{9D8B030D-6E8A-4147-A177-3AD203B41FA5}">
                      <a16:colId xmlns:a16="http://schemas.microsoft.com/office/drawing/2014/main" val="2903433572"/>
                    </a:ext>
                  </a:extLst>
                </a:gridCol>
              </a:tblGrid>
              <a:tr h="8076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GIAN</a:t>
                      </a:r>
                      <a:endParaRPr lang="vi-VN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vi-VN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967070"/>
                  </a:ext>
                </a:extLst>
              </a:tr>
              <a:tr h="545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về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131259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vi-VN" sz="2800" b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602306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255658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169584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536647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836572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831709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638724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21463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28FB475-BC63-4D93-B0FF-7E31A2D39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" y="256094"/>
            <a:ext cx="121615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( 17: 00 )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6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97" t="27927" r="27467" b="36557"/>
          <a:stretch/>
        </p:blipFill>
        <p:spPr>
          <a:xfrm>
            <a:off x="14517" y="115747"/>
            <a:ext cx="12162969" cy="67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28676" r="41022" b="29283"/>
          <a:stretch/>
        </p:blipFill>
        <p:spPr>
          <a:xfrm>
            <a:off x="0" y="1435261"/>
            <a:ext cx="12192000" cy="5544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146" t="30105" r="51520" b="59516"/>
          <a:stretch/>
        </p:blipFill>
        <p:spPr>
          <a:xfrm>
            <a:off x="249177" y="180110"/>
            <a:ext cx="5673640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0" y="231494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2.Chia sẻ với bạn những thông tin mà em quan tâm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28676" r="41022" b="29283"/>
          <a:stretch/>
        </p:blipFill>
        <p:spPr>
          <a:xfrm>
            <a:off x="0" y="844952"/>
            <a:ext cx="12192000" cy="62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8" y="2408857"/>
            <a:ext cx="10320097" cy="41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1888" y="0"/>
            <a:ext cx="11968223" cy="4705841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7308" y="2579976"/>
            <a:ext cx="397271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625" y="458282"/>
            <a:ext cx="10702636" cy="594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866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40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ĐỒ DÙNG DẠY HỌC: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CÁC HOẠT ĐỘNG DẠY HỌC: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550" t="24184" r="23672" b="22146"/>
          <a:stretch/>
        </p:blipFill>
        <p:spPr>
          <a:xfrm>
            <a:off x="0" y="-54429"/>
            <a:ext cx="1222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" r="3063"/>
          <a:stretch/>
        </p:blipFill>
        <p:spPr>
          <a:xfrm>
            <a:off x="0" y="-27709"/>
            <a:ext cx="12192000" cy="68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30" t="56101" r="32327" b="171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ABA2FF44-9F00-4CA9-A416-82928DFAB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461897"/>
              </p:ext>
            </p:extLst>
          </p:nvPr>
        </p:nvGraphicFramePr>
        <p:xfrm>
          <a:off x="360744" y="1249680"/>
          <a:ext cx="11470511" cy="53522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79357">
                  <a:extLst>
                    <a:ext uri="{9D8B030D-6E8A-4147-A177-3AD203B41FA5}">
                      <a16:colId xmlns:a16="http://schemas.microsoft.com/office/drawing/2014/main" val="2483117955"/>
                    </a:ext>
                  </a:extLst>
                </a:gridCol>
                <a:gridCol w="6391154">
                  <a:extLst>
                    <a:ext uri="{9D8B030D-6E8A-4147-A177-3AD203B41FA5}">
                      <a16:colId xmlns:a16="http://schemas.microsoft.com/office/drawing/2014/main" val="2903433572"/>
                    </a:ext>
                  </a:extLst>
                </a:gridCol>
              </a:tblGrid>
              <a:tr h="8076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GIAN</a:t>
                      </a:r>
                      <a:endParaRPr lang="vi-VN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vi-VN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967070"/>
                  </a:ext>
                </a:extLst>
              </a:tr>
              <a:tr h="545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về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131259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vi-VN" sz="2800" b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602306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255658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169584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536647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836572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831709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638724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21463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28FB475-BC63-4D93-B0FF-7E31A2D39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" y="256094"/>
            <a:ext cx="121615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( 17: 00 )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ABA2FF44-9F00-4CA9-A416-82928DFAB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8508"/>
              </p:ext>
            </p:extLst>
          </p:nvPr>
        </p:nvGraphicFramePr>
        <p:xfrm>
          <a:off x="360744" y="1107440"/>
          <a:ext cx="11470511" cy="53413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53919">
                  <a:extLst>
                    <a:ext uri="{9D8B030D-6E8A-4147-A177-3AD203B41FA5}">
                      <a16:colId xmlns:a16="http://schemas.microsoft.com/office/drawing/2014/main" val="2483117955"/>
                    </a:ext>
                  </a:extLst>
                </a:gridCol>
                <a:gridCol w="5916592">
                  <a:extLst>
                    <a:ext uri="{9D8B030D-6E8A-4147-A177-3AD203B41FA5}">
                      <a16:colId xmlns:a16="http://schemas.microsoft.com/office/drawing/2014/main" val="2903433572"/>
                    </a:ext>
                  </a:extLst>
                </a:gridCol>
              </a:tblGrid>
              <a:tr h="8076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GIAN</a:t>
                      </a:r>
                      <a:endParaRPr lang="vi-VN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vi-VN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967070"/>
                  </a:ext>
                </a:extLst>
              </a:tr>
              <a:tr h="538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về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131259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sz="2800" b="1" dirty="0" err="1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en-US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vi-VN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17 gi</a:t>
                      </a:r>
                      <a:r>
                        <a:rPr lang="en-US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ờ 30 </a:t>
                      </a:r>
                      <a:r>
                        <a:rPr lang="en-US" sz="2800" b="1" dirty="0" err="1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phút</a:t>
                      </a:r>
                      <a:r>
                        <a:rPr lang="en-US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vi-VN" sz="2800" b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Quét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sân,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quét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nhà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02306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17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18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Nấu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ăn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cùng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mẹ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255658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18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18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Tắm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rửa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69584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18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19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Ăn cơm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tối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36647"/>
                  </a:ext>
                </a:extLst>
              </a:tr>
              <a:tr h="496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19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19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Xem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hình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1709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19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Ôn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soạn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sách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vở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38724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20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21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Đánh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răng,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rửa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mặt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vệ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sinh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nhân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14639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Đi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ngủ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3641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28FB475-BC63-4D93-B0FF-7E31A2D39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16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( 17: 00 )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0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27464" r="40569" b="27666"/>
          <a:stretch/>
        </p:blipFill>
        <p:spPr>
          <a:xfrm>
            <a:off x="0" y="162560"/>
            <a:ext cx="12192000" cy="64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363</Words>
  <Application>Microsoft Office PowerPoint</Application>
  <PresentationFormat>Widescreen</PresentationFormat>
  <Paragraphs>86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Microsoft YaHei</vt:lpstr>
      <vt:lpstr>SimSun</vt:lpstr>
      <vt:lpstr>SimSun</vt:lpstr>
      <vt:lpstr>Arial</vt:lpstr>
      <vt:lpstr>Arial-Rounded</vt:lpstr>
      <vt:lpstr>Calibri</vt:lpstr>
      <vt:lpstr>Calibri Light</vt:lpstr>
      <vt:lpstr>等线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NỀN 5</vt:lpstr>
      <vt:lpstr>nền 3</vt:lpstr>
      <vt:lpstr>6_Office Theme</vt:lpstr>
      <vt:lpstr>2_Office Theme</vt:lpstr>
      <vt:lpstr>Volicy Bulletin Board Thesis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121</cp:revision>
  <dcterms:created xsi:type="dcterms:W3CDTF">2021-06-24T12:42:07Z</dcterms:created>
  <dcterms:modified xsi:type="dcterms:W3CDTF">2023-08-09T16:44:56Z</dcterms:modified>
</cp:coreProperties>
</file>