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6" r:id="rId2"/>
    <p:sldMasterId id="2147483674" r:id="rId3"/>
    <p:sldMasterId id="2147483686" r:id="rId4"/>
    <p:sldMasterId id="2147483744" r:id="rId5"/>
  </p:sldMasterIdLst>
  <p:notesMasterIdLst>
    <p:notesMasterId r:id="rId19"/>
  </p:notesMasterIdLst>
  <p:sldIdLst>
    <p:sldId id="519" r:id="rId6"/>
    <p:sldId id="474" r:id="rId7"/>
    <p:sldId id="539" r:id="rId8"/>
    <p:sldId id="520" r:id="rId9"/>
    <p:sldId id="523" r:id="rId10"/>
    <p:sldId id="563" r:id="rId11"/>
    <p:sldId id="543" r:id="rId12"/>
    <p:sldId id="544" r:id="rId13"/>
    <p:sldId id="564" r:id="rId14"/>
    <p:sldId id="565" r:id="rId15"/>
    <p:sldId id="547" r:id="rId16"/>
    <p:sldId id="548" r:id="rId17"/>
    <p:sldId id="476"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D394"/>
    <a:srgbClr val="9900CC"/>
    <a:srgbClr val="FFCCCC"/>
    <a:srgbClr val="FFFDEE"/>
    <a:srgbClr val="FF9999"/>
    <a:srgbClr val="B092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364" autoAdjust="0"/>
  </p:normalViewPr>
  <p:slideViewPr>
    <p:cSldViewPr snapToGrid="0">
      <p:cViewPr varScale="1">
        <p:scale>
          <a:sx n="86" d="100"/>
          <a:sy n="86" d="100"/>
        </p:scale>
        <p:origin x="73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24855-B3F8-4790-B733-061FB62E9655}" type="datetimeFigureOut">
              <a:rPr lang="en-US" smtClean="0"/>
              <a:pPr/>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0C173-DCFC-45F9-A564-3FF358768AD2}" type="slidenum">
              <a:rPr lang="en-US" smtClean="0"/>
              <a:pPr/>
              <a:t>‹#›</a:t>
            </a:fld>
            <a:endParaRPr lang="en-US"/>
          </a:p>
        </p:txBody>
      </p:sp>
    </p:spTree>
    <p:extLst>
      <p:ext uri="{BB962C8B-B14F-4D97-AF65-F5344CB8AC3E}">
        <p14:creationId xmlns:p14="http://schemas.microsoft.com/office/powerpoint/2010/main" val="229105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08671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8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pPr>
                <a:defRPr/>
              </a:pPr>
              <a:t>8/9/2023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pPr>
                <a:defRPr/>
              </a:pPr>
              <a:t>‹#›</a:t>
            </a:fld>
            <a:endParaRPr lang="en-US"/>
          </a:p>
        </p:txBody>
      </p:sp>
    </p:spTree>
    <p:extLst>
      <p:ext uri="{BB962C8B-B14F-4D97-AF65-F5344CB8AC3E}">
        <p14:creationId xmlns:p14="http://schemas.microsoft.com/office/powerpoint/2010/main" val="3600844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pPr>
                <a:defRPr/>
              </a:pPr>
              <a:t>8/9/2023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pPr>
                <a:defRPr/>
              </a:pPr>
              <a:t>‹#›</a:t>
            </a:fld>
            <a:endParaRPr lang="en-US"/>
          </a:p>
        </p:txBody>
      </p:sp>
    </p:spTree>
    <p:extLst>
      <p:ext uri="{BB962C8B-B14F-4D97-AF65-F5344CB8AC3E}">
        <p14:creationId xmlns:p14="http://schemas.microsoft.com/office/powerpoint/2010/main" val="1675617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pPr>
                <a:defRPr/>
              </a:pPr>
              <a:t>8/9/2023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pPr>
                <a:defRPr/>
              </a:pPr>
              <a:t>‹#›</a:t>
            </a:fld>
            <a:endParaRPr lang="en-US"/>
          </a:p>
        </p:txBody>
      </p:sp>
    </p:spTree>
    <p:extLst>
      <p:ext uri="{BB962C8B-B14F-4D97-AF65-F5344CB8AC3E}">
        <p14:creationId xmlns:p14="http://schemas.microsoft.com/office/powerpoint/2010/main" val="2341136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pPr>
                <a:defRPr/>
              </a:pPr>
              <a:t>‹#›</a:t>
            </a:fld>
            <a:endParaRPr lang="en-US"/>
          </a:p>
        </p:txBody>
      </p:sp>
    </p:spTree>
    <p:extLst>
      <p:ext uri="{BB962C8B-B14F-4D97-AF65-F5344CB8AC3E}">
        <p14:creationId xmlns:p14="http://schemas.microsoft.com/office/powerpoint/2010/main" val="424074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3887357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6FF2-9455-4155-9B3A-2F2521516B2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B87B5-DF37-497E-AA49-4922CBF200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9B9DC8-FE29-4F1A-A951-95B16ED37B4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8/9/2023</a:t>
            </a:fld>
            <a:endParaRPr lang="en-US"/>
          </a:p>
        </p:txBody>
      </p:sp>
      <p:sp>
        <p:nvSpPr>
          <p:cNvPr id="5" name="Footer Placeholder 4">
            <a:extLst>
              <a:ext uri="{FF2B5EF4-FFF2-40B4-BE49-F238E27FC236}">
                <a16:creationId xmlns:a16="http://schemas.microsoft.com/office/drawing/2014/main" id="{889F3ACC-229A-4099-8448-5B57CD2C6C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42F257-895D-4515-BEEC-E04BF338846A}"/>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4005914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85B0-6781-484B-8A3F-6DA7374E98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FF1C039-0C74-47EF-84E4-BBECD6D9A5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38B04-F49C-48AC-BED8-29D723DCEC3D}"/>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8/9/2023</a:t>
            </a:fld>
            <a:endParaRPr lang="en-US"/>
          </a:p>
        </p:txBody>
      </p:sp>
      <p:sp>
        <p:nvSpPr>
          <p:cNvPr id="5" name="Footer Placeholder 4">
            <a:extLst>
              <a:ext uri="{FF2B5EF4-FFF2-40B4-BE49-F238E27FC236}">
                <a16:creationId xmlns:a16="http://schemas.microsoft.com/office/drawing/2014/main" id="{CDBC66E7-8AA9-4D0D-9002-BBD398583A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223A53-30F0-49FD-A818-F0A7C6ECA53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1030023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3AF0-EDDB-4E3C-8BEC-83A5807E164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0F99AB-8590-4D1C-ABB9-532FBE59D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ABADB4-2D7E-4ABD-8723-7AA87186B1E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8/9/2023</a:t>
            </a:fld>
            <a:endParaRPr lang="en-US"/>
          </a:p>
        </p:txBody>
      </p:sp>
      <p:sp>
        <p:nvSpPr>
          <p:cNvPr id="5" name="Footer Placeholder 4">
            <a:extLst>
              <a:ext uri="{FF2B5EF4-FFF2-40B4-BE49-F238E27FC236}">
                <a16:creationId xmlns:a16="http://schemas.microsoft.com/office/drawing/2014/main" id="{7F4AE168-34B3-4383-A908-B0B14986D4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4C0E37-FA2F-4BB7-999F-DEC86966D2E6}"/>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029391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E4895-72AE-4614-A92C-4952A3EC7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6DEDC8-5231-4C5D-BEB5-33E4E6968E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5F0DBB-A9E5-49E6-8323-4FB84A32E2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57BC0-6BDF-478C-8A05-8D63716CED1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8/9/2023</a:t>
            </a:fld>
            <a:endParaRPr lang="en-US"/>
          </a:p>
        </p:txBody>
      </p:sp>
      <p:sp>
        <p:nvSpPr>
          <p:cNvPr id="6" name="Footer Placeholder 5">
            <a:extLst>
              <a:ext uri="{FF2B5EF4-FFF2-40B4-BE49-F238E27FC236}">
                <a16:creationId xmlns:a16="http://schemas.microsoft.com/office/drawing/2014/main" id="{7E20C3A7-457F-4F5D-8876-2C700FE525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416327-D25A-4C87-A71F-DAD15B2331D2}"/>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3577771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FE1E-4CDD-4E22-B423-B0B081382C0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EDC683E-0C08-41A8-8F45-0F0A4C0FE9C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26696F-48D0-4847-BBB5-55DD193A0B8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0C61D1-A19E-4212-BB41-C510BC1296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86880F-D296-41CF-869F-B8D3221E09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0386E-61E6-4216-8728-221232571D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8/9/2023</a:t>
            </a:fld>
            <a:endParaRPr lang="en-US"/>
          </a:p>
        </p:txBody>
      </p:sp>
      <p:sp>
        <p:nvSpPr>
          <p:cNvPr id="8" name="Footer Placeholder 7">
            <a:extLst>
              <a:ext uri="{FF2B5EF4-FFF2-40B4-BE49-F238E27FC236}">
                <a16:creationId xmlns:a16="http://schemas.microsoft.com/office/drawing/2014/main" id="{D48F6323-DF12-4E68-BE9C-E3A78375EE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F6276C8-6874-4C04-A007-A4ECEDB154B0}"/>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135303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A child working on a computer&#10;&#10;Description automatically generated with low confidence">
            <a:extLst>
              <a:ext uri="{FF2B5EF4-FFF2-40B4-BE49-F238E27FC236}">
                <a16:creationId xmlns:a16="http://schemas.microsoft.com/office/drawing/2014/main" id="{C1B16536-C907-4304-8858-4638729CE4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39" t="-12282" r="6539" b="12282"/>
          <a:stretch/>
        </p:blipFill>
        <p:spPr>
          <a:xfrm>
            <a:off x="0" y="-199366"/>
            <a:ext cx="12192000" cy="7057366"/>
          </a:xfrm>
          <a:prstGeom prst="rect">
            <a:avLst/>
          </a:prstGeom>
        </p:spPr>
      </p:pic>
    </p:spTree>
    <p:extLst>
      <p:ext uri="{BB962C8B-B14F-4D97-AF65-F5344CB8AC3E}">
        <p14:creationId xmlns:p14="http://schemas.microsoft.com/office/powerpoint/2010/main" val="321509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pPr>
                <a:defRPr/>
              </a:pPr>
              <a:t>8/9/2023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pPr>
                <a:defRPr/>
              </a:pPr>
              <a:t>‹#›</a:t>
            </a:fld>
            <a:endParaRPr lang="en-US"/>
          </a:p>
        </p:txBody>
      </p:sp>
    </p:spTree>
    <p:extLst>
      <p:ext uri="{BB962C8B-B14F-4D97-AF65-F5344CB8AC3E}">
        <p14:creationId xmlns:p14="http://schemas.microsoft.com/office/powerpoint/2010/main" val="360505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40FBB0-B73A-4399-A20E-CA9A9CDF2E02}"/>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8/9/2023</a:t>
            </a:fld>
            <a:endParaRPr lang="en-US"/>
          </a:p>
        </p:txBody>
      </p:sp>
      <p:sp>
        <p:nvSpPr>
          <p:cNvPr id="3" name="Footer Placeholder 2">
            <a:extLst>
              <a:ext uri="{FF2B5EF4-FFF2-40B4-BE49-F238E27FC236}">
                <a16:creationId xmlns:a16="http://schemas.microsoft.com/office/drawing/2014/main" id="{F6264D91-32E4-4837-BDAB-61A9DC90A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BD7EED9-637E-48C2-978C-F367DBBC83AE}"/>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3037020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7E95-06B2-4316-B792-44CE8F1F90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5BCB54-330F-4665-923B-8647E713CE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164A34-8FEB-4843-8999-B7094E85B3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EF08CB-654F-4E7C-AA00-A97B514D2BE0}"/>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8/9/2023</a:t>
            </a:fld>
            <a:endParaRPr lang="en-US"/>
          </a:p>
        </p:txBody>
      </p:sp>
      <p:sp>
        <p:nvSpPr>
          <p:cNvPr id="6" name="Footer Placeholder 5">
            <a:extLst>
              <a:ext uri="{FF2B5EF4-FFF2-40B4-BE49-F238E27FC236}">
                <a16:creationId xmlns:a16="http://schemas.microsoft.com/office/drawing/2014/main" id="{FF5B6671-A3A6-4194-88A6-184874A7FF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3BEF5E6-A57E-48D3-A866-9A2B4B24432F}"/>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3704968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F532C-F40A-44C5-BE22-DBF0130DE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6C06A9-1C89-45AD-A56F-5C0D69B209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EF17FB-233C-4AC2-A68F-83F292B596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BC115-6F25-460E-8273-FFDF1F77E30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8/9/2023</a:t>
            </a:fld>
            <a:endParaRPr lang="en-US"/>
          </a:p>
        </p:txBody>
      </p:sp>
      <p:sp>
        <p:nvSpPr>
          <p:cNvPr id="6" name="Footer Placeholder 5">
            <a:extLst>
              <a:ext uri="{FF2B5EF4-FFF2-40B4-BE49-F238E27FC236}">
                <a16:creationId xmlns:a16="http://schemas.microsoft.com/office/drawing/2014/main" id="{80F50A77-7DE8-4A3D-AABC-EE8537DD33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331F2C-7634-4378-8E2F-05013E41F75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05677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3ACD-E9BF-4056-BE1D-E0C774E610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33E709-E062-4CC7-AE04-0B1D182AC9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F4A68-3E2B-4AE8-81A9-C63956C44631}"/>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8/9/2023</a:t>
            </a:fld>
            <a:endParaRPr lang="en-US"/>
          </a:p>
        </p:txBody>
      </p:sp>
      <p:sp>
        <p:nvSpPr>
          <p:cNvPr id="5" name="Footer Placeholder 4">
            <a:extLst>
              <a:ext uri="{FF2B5EF4-FFF2-40B4-BE49-F238E27FC236}">
                <a16:creationId xmlns:a16="http://schemas.microsoft.com/office/drawing/2014/main" id="{AED572E8-8D18-4292-80EA-B1640ECEF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53EA29-8561-4D5D-B94A-1BA48DBB56E8}"/>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362428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2D307D-0525-45B8-B0B5-F2E535E59E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A575C1-817E-4055-B435-B8D867AC581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7AAFF-3EAF-48FA-8C3A-F3FB4E3E1F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8/9/2023</a:t>
            </a:fld>
            <a:endParaRPr lang="en-US"/>
          </a:p>
        </p:txBody>
      </p:sp>
      <p:sp>
        <p:nvSpPr>
          <p:cNvPr id="5" name="Footer Placeholder 4">
            <a:extLst>
              <a:ext uri="{FF2B5EF4-FFF2-40B4-BE49-F238E27FC236}">
                <a16:creationId xmlns:a16="http://schemas.microsoft.com/office/drawing/2014/main" id="{82B4868F-E544-49FE-8FB9-D2B0F67AAC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670197-621F-46F5-9DA7-AFAE477BC9E3}"/>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312482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35C9-4149-42E5-9804-A827E93616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46372-FAAD-4D9F-A8E5-B9CCD1E2B1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C4FE00-9011-4543-B1A0-E6287F361F9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8/9/2023</a:t>
            </a:fld>
            <a:endParaRPr lang="en-US"/>
          </a:p>
        </p:txBody>
      </p:sp>
      <p:sp>
        <p:nvSpPr>
          <p:cNvPr id="5" name="Footer Placeholder 4">
            <a:extLst>
              <a:ext uri="{FF2B5EF4-FFF2-40B4-BE49-F238E27FC236}">
                <a16:creationId xmlns:a16="http://schemas.microsoft.com/office/drawing/2014/main" id="{21089E28-5384-4FF0-A0CA-B9D2482ED7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34FC6A-56D8-4015-B9D5-0FCBEFBA89E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810742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3008-2785-448E-82DC-F7A0A0D28D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CAFAAE-931A-4633-80DA-0E3E1BA34C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82F86-9549-483C-BB5E-323B357ED217}"/>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8/9/2023</a:t>
            </a:fld>
            <a:endParaRPr lang="en-US"/>
          </a:p>
        </p:txBody>
      </p:sp>
      <p:sp>
        <p:nvSpPr>
          <p:cNvPr id="5" name="Footer Placeholder 4">
            <a:extLst>
              <a:ext uri="{FF2B5EF4-FFF2-40B4-BE49-F238E27FC236}">
                <a16:creationId xmlns:a16="http://schemas.microsoft.com/office/drawing/2014/main" id="{BC51AD5F-C06B-4747-871B-FD82B1DC8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D66F7A-11F0-42CE-A1DF-71139BC9AB1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2639252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5769-78BE-47BF-A436-904C7A088F8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47752-B746-4485-B462-50FCE77C913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BAF36B-874E-4340-85D9-74784788BFF1}"/>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8/9/2023</a:t>
            </a:fld>
            <a:endParaRPr lang="en-US"/>
          </a:p>
        </p:txBody>
      </p:sp>
      <p:sp>
        <p:nvSpPr>
          <p:cNvPr id="5" name="Footer Placeholder 4">
            <a:extLst>
              <a:ext uri="{FF2B5EF4-FFF2-40B4-BE49-F238E27FC236}">
                <a16:creationId xmlns:a16="http://schemas.microsoft.com/office/drawing/2014/main" id="{0321245F-48D9-4706-BF99-BD7BA067D8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11F60C-866B-4EED-A18D-F4C73EF6651A}"/>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599790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45FD-D8FE-48E1-8956-D991FB87CD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6C0B030-4C80-44CE-B0AB-A94993DBB1A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DB627-0082-4B8D-8725-BA8384E821F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1F399E-640C-4934-822B-8B783D336379}"/>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8/9/2023</a:t>
            </a:fld>
            <a:endParaRPr lang="en-US"/>
          </a:p>
        </p:txBody>
      </p:sp>
      <p:sp>
        <p:nvSpPr>
          <p:cNvPr id="6" name="Footer Placeholder 5">
            <a:extLst>
              <a:ext uri="{FF2B5EF4-FFF2-40B4-BE49-F238E27FC236}">
                <a16:creationId xmlns:a16="http://schemas.microsoft.com/office/drawing/2014/main" id="{4F51587A-077B-4878-A029-90F24747B5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B9F6B3E-0F8C-49C2-AEE4-6BE74B1ED2C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265414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3259-8F97-4FBB-B4FA-8376C699A64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8837B69-3BB3-4CE7-83D0-A1D15BD9633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DCA7F3-014D-4084-B616-A93080B068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75EAC2-4179-4405-BAAB-8E2E4D4A8F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C495C2-577A-46A4-B8CE-D1D5310EF7F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93221-30BC-46ED-A3AD-53227E45860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8/9/2023</a:t>
            </a:fld>
            <a:endParaRPr lang="en-US"/>
          </a:p>
        </p:txBody>
      </p:sp>
      <p:sp>
        <p:nvSpPr>
          <p:cNvPr id="8" name="Footer Placeholder 7">
            <a:extLst>
              <a:ext uri="{FF2B5EF4-FFF2-40B4-BE49-F238E27FC236}">
                <a16:creationId xmlns:a16="http://schemas.microsoft.com/office/drawing/2014/main" id="{9B0B9909-3E00-411C-88A5-52F38854DB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33BB796-83D5-4945-930D-19074D4175F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222691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pPr>
                <a:defRPr/>
              </a:pPr>
              <a:t>8/9/2023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pPr>
                <a:defRPr/>
              </a:pPr>
              <a:t>‹#›</a:t>
            </a:fld>
            <a:endParaRPr lang="en-US"/>
          </a:p>
        </p:txBody>
      </p:sp>
    </p:spTree>
    <p:extLst>
      <p:ext uri="{BB962C8B-B14F-4D97-AF65-F5344CB8AC3E}">
        <p14:creationId xmlns:p14="http://schemas.microsoft.com/office/powerpoint/2010/main" val="348299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34B4-CC73-4A3B-86ED-77BB26E2C2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83FC915-0484-4CF1-9C78-B8C058224E8A}"/>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8/9/2023</a:t>
            </a:fld>
            <a:endParaRPr lang="en-US"/>
          </a:p>
        </p:txBody>
      </p:sp>
      <p:sp>
        <p:nvSpPr>
          <p:cNvPr id="4" name="Footer Placeholder 3">
            <a:extLst>
              <a:ext uri="{FF2B5EF4-FFF2-40B4-BE49-F238E27FC236}">
                <a16:creationId xmlns:a16="http://schemas.microsoft.com/office/drawing/2014/main" id="{763E8630-9FE4-4690-A807-B827843089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7CF83B7-2B95-47C3-9CB6-798750C9B39F}"/>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1432302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11AD6-C72C-481E-A70F-26C4D789C8E5}"/>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8/9/2023</a:t>
            </a:fld>
            <a:endParaRPr lang="en-US"/>
          </a:p>
        </p:txBody>
      </p:sp>
      <p:sp>
        <p:nvSpPr>
          <p:cNvPr id="3" name="Footer Placeholder 2">
            <a:extLst>
              <a:ext uri="{FF2B5EF4-FFF2-40B4-BE49-F238E27FC236}">
                <a16:creationId xmlns:a16="http://schemas.microsoft.com/office/drawing/2014/main" id="{57B847AD-2624-4B55-AE3C-995AA065F6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6CDC89B-2D66-4D55-B6B6-06AD603FD1B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1768664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D4E9-C056-448A-ACC7-7D047B58CC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84AEE3-8E68-4D32-B765-5E9441AEA06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A3E5A3-3688-4074-A189-E0AA718EFA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B2C84-CDB0-4489-BCA3-3B9A51AEEB10}"/>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8/9/2023</a:t>
            </a:fld>
            <a:endParaRPr lang="en-US"/>
          </a:p>
        </p:txBody>
      </p:sp>
      <p:sp>
        <p:nvSpPr>
          <p:cNvPr id="6" name="Footer Placeholder 5">
            <a:extLst>
              <a:ext uri="{FF2B5EF4-FFF2-40B4-BE49-F238E27FC236}">
                <a16:creationId xmlns:a16="http://schemas.microsoft.com/office/drawing/2014/main" id="{212EEC87-10BA-441E-A27E-3A69775960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C704D7-1B99-4643-BBB4-99D7E1B9118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25787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E1369-CDE7-42D8-8BFF-CD04B3275F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C2F1E-ED24-4E98-AA95-C120EE8FB3E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211DF6-C190-4737-BACB-432B1BC35E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84808-E89C-4665-BA85-1FF29929D6D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8/9/2023</a:t>
            </a:fld>
            <a:endParaRPr lang="en-US"/>
          </a:p>
        </p:txBody>
      </p:sp>
      <p:sp>
        <p:nvSpPr>
          <p:cNvPr id="6" name="Footer Placeholder 5">
            <a:extLst>
              <a:ext uri="{FF2B5EF4-FFF2-40B4-BE49-F238E27FC236}">
                <a16:creationId xmlns:a16="http://schemas.microsoft.com/office/drawing/2014/main" id="{6252BA5E-15FE-4749-9A42-56F47B9755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6351F8A-2FAD-4602-A6BF-E203F2C5A91D}"/>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902446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5A42-0326-44A0-B65B-83353044DB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C8655D-3A7D-464A-85D8-0576586718B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25E9-FDFB-46DB-AE58-2924CBB7D3E4}"/>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8/9/2023</a:t>
            </a:fld>
            <a:endParaRPr lang="en-US"/>
          </a:p>
        </p:txBody>
      </p:sp>
      <p:sp>
        <p:nvSpPr>
          <p:cNvPr id="5" name="Footer Placeholder 4">
            <a:extLst>
              <a:ext uri="{FF2B5EF4-FFF2-40B4-BE49-F238E27FC236}">
                <a16:creationId xmlns:a16="http://schemas.microsoft.com/office/drawing/2014/main" id="{A22DF8B9-A17C-455A-AD7F-BC2D1C52DF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E31998-8105-4263-8564-3FFF96CF7D58}"/>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235960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106BF-9CF3-46DF-92DF-B96DC9C3CA0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813A60-4EA1-4376-9534-3D027D06314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C42E5-32C5-41BF-AA1A-BD525CC2757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8/9/2023</a:t>
            </a:fld>
            <a:endParaRPr lang="en-US"/>
          </a:p>
        </p:txBody>
      </p:sp>
      <p:sp>
        <p:nvSpPr>
          <p:cNvPr id="5" name="Footer Placeholder 4">
            <a:extLst>
              <a:ext uri="{FF2B5EF4-FFF2-40B4-BE49-F238E27FC236}">
                <a16:creationId xmlns:a16="http://schemas.microsoft.com/office/drawing/2014/main" id="{D3B05D5E-BF11-4256-B23B-36D3508297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8DA35B-123F-4C95-954B-82F7A422243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171157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342727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675344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66055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139194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pPr>
                <a:defRPr/>
              </a:pPr>
              <a:t>8/9/2023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pPr>
                <a:defRPr/>
              </a:pPr>
              <a:t>‹#›</a:t>
            </a:fld>
            <a:endParaRPr lang="en-US"/>
          </a:p>
        </p:txBody>
      </p:sp>
    </p:spTree>
    <p:extLst>
      <p:ext uri="{BB962C8B-B14F-4D97-AF65-F5344CB8AC3E}">
        <p14:creationId xmlns:p14="http://schemas.microsoft.com/office/powerpoint/2010/main" val="3138423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pPr/>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1581397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pPr/>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453386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pPr/>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892195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805193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648631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421981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1088743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1627236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01E7-762F-45E6-8B58-31C17C69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9BE333-95ED-4584-BC4E-845D7BD7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D76984-4F2E-44DB-AE65-F110C01BAF86}"/>
              </a:ext>
            </a:extLst>
          </p:cNvPr>
          <p:cNvSpPr>
            <a:spLocks noGrp="1"/>
          </p:cNvSpPr>
          <p:nvPr>
            <p:ph type="dt" sz="half" idx="10"/>
          </p:nvPr>
        </p:nvSpPr>
        <p:spPr/>
        <p:txBody>
          <a:bodyPr/>
          <a:lstStyle/>
          <a:p>
            <a:fld id="{A3C39D9B-1707-4BC2-A8DF-A9A95A2D1DDF}" type="datetimeFigureOut">
              <a:rPr lang="en-US" smtClean="0"/>
              <a:pPr/>
              <a:t>8/9/2023</a:t>
            </a:fld>
            <a:endParaRPr lang="en-US"/>
          </a:p>
        </p:txBody>
      </p:sp>
      <p:sp>
        <p:nvSpPr>
          <p:cNvPr id="5" name="Footer Placeholder 4">
            <a:extLst>
              <a:ext uri="{FF2B5EF4-FFF2-40B4-BE49-F238E27FC236}">
                <a16:creationId xmlns:a16="http://schemas.microsoft.com/office/drawing/2014/main" id="{635ECD58-8C0A-4698-A2C3-9B7434310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C4471-88EB-4AE1-83CB-2445AE3610B0}"/>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218520332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pPr/>
              <a:t>8/9/2023</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pPr/>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96712127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pPr>
                <a:defRPr/>
              </a:pPr>
              <a:t>8/9/2023</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pPr>
                <a:defRPr/>
              </a:pPr>
              <a:t>‹#›</a:t>
            </a:fld>
            <a:endParaRPr lang="en-US"/>
          </a:p>
        </p:txBody>
      </p:sp>
    </p:spTree>
    <p:extLst>
      <p:ext uri="{BB962C8B-B14F-4D97-AF65-F5344CB8AC3E}">
        <p14:creationId xmlns:p14="http://schemas.microsoft.com/office/powerpoint/2010/main" val="2548145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3666-AB8D-49A5-8623-E372005AA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65B795-206B-4786-B209-AAD665CF7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16FDD-CC86-45E4-9B29-0D54A74E063C}"/>
              </a:ext>
            </a:extLst>
          </p:cNvPr>
          <p:cNvSpPr>
            <a:spLocks noGrp="1"/>
          </p:cNvSpPr>
          <p:nvPr>
            <p:ph type="dt" sz="half" idx="10"/>
          </p:nvPr>
        </p:nvSpPr>
        <p:spPr/>
        <p:txBody>
          <a:bodyPr/>
          <a:lstStyle/>
          <a:p>
            <a:fld id="{A3C39D9B-1707-4BC2-A8DF-A9A95A2D1DDF}" type="datetimeFigureOut">
              <a:rPr lang="en-US" smtClean="0"/>
              <a:pPr/>
              <a:t>8/9/2023</a:t>
            </a:fld>
            <a:endParaRPr lang="en-US"/>
          </a:p>
        </p:txBody>
      </p:sp>
      <p:sp>
        <p:nvSpPr>
          <p:cNvPr id="5" name="Footer Placeholder 4">
            <a:extLst>
              <a:ext uri="{FF2B5EF4-FFF2-40B4-BE49-F238E27FC236}">
                <a16:creationId xmlns:a16="http://schemas.microsoft.com/office/drawing/2014/main" id="{6C818E68-D1E7-433A-BD53-95FAF3DC9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DC16C1-F733-4DF0-9794-AE7344AF9023}"/>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20349158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B204CD-14D4-404D-B5EE-67F762521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3DE0AD-84BA-4E40-9DF6-E43E05558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710AFC-A5C4-45D4-86BF-E28313E441CA}"/>
              </a:ext>
            </a:extLst>
          </p:cNvPr>
          <p:cNvSpPr>
            <a:spLocks noGrp="1"/>
          </p:cNvSpPr>
          <p:nvPr>
            <p:ph type="dt" sz="half" idx="10"/>
          </p:nvPr>
        </p:nvSpPr>
        <p:spPr/>
        <p:txBody>
          <a:bodyPr/>
          <a:lstStyle/>
          <a:p>
            <a:fld id="{A3C39D9B-1707-4BC2-A8DF-A9A95A2D1DDF}" type="datetimeFigureOut">
              <a:rPr lang="en-US" smtClean="0"/>
              <a:pPr/>
              <a:t>8/9/2023</a:t>
            </a:fld>
            <a:endParaRPr lang="en-US"/>
          </a:p>
        </p:txBody>
      </p:sp>
      <p:sp>
        <p:nvSpPr>
          <p:cNvPr id="6" name="Footer Placeholder 5">
            <a:extLst>
              <a:ext uri="{FF2B5EF4-FFF2-40B4-BE49-F238E27FC236}">
                <a16:creationId xmlns:a16="http://schemas.microsoft.com/office/drawing/2014/main" id="{F46FE43C-83A3-4982-B7F0-BEFCFB97E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9E3498-E10D-40E5-88DA-12FD445195EC}"/>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287302790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F7F7-EE74-4611-8000-87923408B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413169-A3F3-47BD-B2FA-042033A34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56B193-79C7-4722-8DA3-ACE1A8B30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53DE29-EE93-4191-9F42-74DE4CB1E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82D6FA-891F-4D4A-8920-920C62519F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CE7172-008F-4F5E-AFD2-7FE711B6B250}"/>
              </a:ext>
            </a:extLst>
          </p:cNvPr>
          <p:cNvSpPr>
            <a:spLocks noGrp="1"/>
          </p:cNvSpPr>
          <p:nvPr>
            <p:ph type="dt" sz="half" idx="10"/>
          </p:nvPr>
        </p:nvSpPr>
        <p:spPr/>
        <p:txBody>
          <a:bodyPr/>
          <a:lstStyle/>
          <a:p>
            <a:fld id="{A3C39D9B-1707-4BC2-A8DF-A9A95A2D1DDF}" type="datetimeFigureOut">
              <a:rPr lang="en-US" smtClean="0"/>
              <a:pPr/>
              <a:t>8/9/2023</a:t>
            </a:fld>
            <a:endParaRPr lang="en-US"/>
          </a:p>
        </p:txBody>
      </p:sp>
      <p:sp>
        <p:nvSpPr>
          <p:cNvPr id="8" name="Footer Placeholder 7">
            <a:extLst>
              <a:ext uri="{FF2B5EF4-FFF2-40B4-BE49-F238E27FC236}">
                <a16:creationId xmlns:a16="http://schemas.microsoft.com/office/drawing/2014/main" id="{7DC3DDF5-F367-4D8C-ABC6-11F8E27F6F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7016BB-3963-4829-B5A4-24CA452E76F6}"/>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401117994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3A139D-4D14-443C-AA0D-F8D0D2795980}"/>
              </a:ext>
            </a:extLst>
          </p:cNvPr>
          <p:cNvSpPr>
            <a:spLocks noGrp="1"/>
          </p:cNvSpPr>
          <p:nvPr>
            <p:ph type="dt" sz="half" idx="10"/>
          </p:nvPr>
        </p:nvSpPr>
        <p:spPr/>
        <p:txBody>
          <a:bodyPr/>
          <a:lstStyle/>
          <a:p>
            <a:fld id="{A3C39D9B-1707-4BC2-A8DF-A9A95A2D1DDF}" type="datetimeFigureOut">
              <a:rPr lang="en-US" smtClean="0"/>
              <a:pPr/>
              <a:t>8/9/2023</a:t>
            </a:fld>
            <a:endParaRPr lang="en-US"/>
          </a:p>
        </p:txBody>
      </p:sp>
      <p:sp>
        <p:nvSpPr>
          <p:cNvPr id="4" name="Footer Placeholder 3">
            <a:extLst>
              <a:ext uri="{FF2B5EF4-FFF2-40B4-BE49-F238E27FC236}">
                <a16:creationId xmlns:a16="http://schemas.microsoft.com/office/drawing/2014/main" id="{3A227643-10D7-45C3-9C5F-C64095844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E4AE86-F748-4551-8C02-0168DE1C4E64}"/>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108829162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98576D-6B04-47E5-AF1E-70795EB29936}"/>
              </a:ext>
            </a:extLst>
          </p:cNvPr>
          <p:cNvSpPr>
            <a:spLocks noGrp="1"/>
          </p:cNvSpPr>
          <p:nvPr>
            <p:ph type="dt" sz="half" idx="10"/>
          </p:nvPr>
        </p:nvSpPr>
        <p:spPr/>
        <p:txBody>
          <a:bodyPr/>
          <a:lstStyle/>
          <a:p>
            <a:fld id="{A3C39D9B-1707-4BC2-A8DF-A9A95A2D1DDF}" type="datetimeFigureOut">
              <a:rPr lang="en-US" smtClean="0"/>
              <a:pPr/>
              <a:t>8/9/2023</a:t>
            </a:fld>
            <a:endParaRPr lang="en-US"/>
          </a:p>
        </p:txBody>
      </p:sp>
      <p:sp>
        <p:nvSpPr>
          <p:cNvPr id="3" name="Footer Placeholder 2">
            <a:extLst>
              <a:ext uri="{FF2B5EF4-FFF2-40B4-BE49-F238E27FC236}">
                <a16:creationId xmlns:a16="http://schemas.microsoft.com/office/drawing/2014/main" id="{5BF3A05B-B1CB-40A9-BFF6-2266632AB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AA6B00-C1AB-4787-826F-66357063BDD9}"/>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130170242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D28C-8C36-4D1B-9C3F-54F266A7B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8EAA3D-DAB0-4027-AC69-450FE1663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77C1E3-CE04-4CA8-931B-452AC5676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FB981-7A00-4033-B381-BF7280907471}"/>
              </a:ext>
            </a:extLst>
          </p:cNvPr>
          <p:cNvSpPr>
            <a:spLocks noGrp="1"/>
          </p:cNvSpPr>
          <p:nvPr>
            <p:ph type="dt" sz="half" idx="10"/>
          </p:nvPr>
        </p:nvSpPr>
        <p:spPr/>
        <p:txBody>
          <a:bodyPr/>
          <a:lstStyle/>
          <a:p>
            <a:fld id="{A3C39D9B-1707-4BC2-A8DF-A9A95A2D1DDF}" type="datetimeFigureOut">
              <a:rPr lang="en-US" smtClean="0"/>
              <a:pPr/>
              <a:t>8/9/2023</a:t>
            </a:fld>
            <a:endParaRPr lang="en-US"/>
          </a:p>
        </p:txBody>
      </p:sp>
      <p:sp>
        <p:nvSpPr>
          <p:cNvPr id="6" name="Footer Placeholder 5">
            <a:extLst>
              <a:ext uri="{FF2B5EF4-FFF2-40B4-BE49-F238E27FC236}">
                <a16:creationId xmlns:a16="http://schemas.microsoft.com/office/drawing/2014/main" id="{ABDB7B4F-57FC-4DBE-AF42-7D381AB31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C19A5C-EBEE-4ADC-8319-A3FEC5EF83CE}"/>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168942629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90DB-D7C0-4368-A5F3-46CAD931D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1F45DA-0571-4FB6-938E-E6354720E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9ADF1-FBDA-4A10-9C83-3E90A5197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F54321-FD72-4D7E-B5B4-611EF0E6C0AD}"/>
              </a:ext>
            </a:extLst>
          </p:cNvPr>
          <p:cNvSpPr>
            <a:spLocks noGrp="1"/>
          </p:cNvSpPr>
          <p:nvPr>
            <p:ph type="dt" sz="half" idx="10"/>
          </p:nvPr>
        </p:nvSpPr>
        <p:spPr/>
        <p:txBody>
          <a:bodyPr/>
          <a:lstStyle/>
          <a:p>
            <a:fld id="{A3C39D9B-1707-4BC2-A8DF-A9A95A2D1DDF}" type="datetimeFigureOut">
              <a:rPr lang="en-US" smtClean="0"/>
              <a:pPr/>
              <a:t>8/9/2023</a:t>
            </a:fld>
            <a:endParaRPr lang="en-US"/>
          </a:p>
        </p:txBody>
      </p:sp>
      <p:sp>
        <p:nvSpPr>
          <p:cNvPr id="6" name="Footer Placeholder 5">
            <a:extLst>
              <a:ext uri="{FF2B5EF4-FFF2-40B4-BE49-F238E27FC236}">
                <a16:creationId xmlns:a16="http://schemas.microsoft.com/office/drawing/2014/main" id="{A8832354-40ED-47AC-B8A8-654D12B78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8955C-8139-4751-B4C4-B073BCA375DE}"/>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269274796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10A4C-DAFF-49CA-814F-A5C4A59E971C}"/>
              </a:ext>
            </a:extLst>
          </p:cNvPr>
          <p:cNvSpPr>
            <a:spLocks noGrp="1"/>
          </p:cNvSpPr>
          <p:nvPr>
            <p:ph type="dt" sz="half" idx="10"/>
          </p:nvPr>
        </p:nvSpPr>
        <p:spPr/>
        <p:txBody>
          <a:bodyPr/>
          <a:lstStyle/>
          <a:p>
            <a:fld id="{A3C39D9B-1707-4BC2-A8DF-A9A95A2D1DDF}" type="datetimeFigureOut">
              <a:rPr lang="en-US" smtClean="0"/>
              <a:pPr/>
              <a:t>8/9/2023</a:t>
            </a:fld>
            <a:endParaRPr lang="en-US"/>
          </a:p>
        </p:txBody>
      </p:sp>
      <p:sp>
        <p:nvSpPr>
          <p:cNvPr id="5" name="Footer Placeholder 4">
            <a:extLst>
              <a:ext uri="{FF2B5EF4-FFF2-40B4-BE49-F238E27FC236}">
                <a16:creationId xmlns:a16="http://schemas.microsoft.com/office/drawing/2014/main" id="{A76A3271-A398-4EA0-9CF9-22FCC912A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CF69B-4457-4D46-B91E-2D29E9C42B30}"/>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379140719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AFB5CE-2927-4339-96C6-B0CA643A9D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CC79DA-6340-415A-98D7-8F437A8A7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7E96D-5EAB-4E3D-BB15-E777D2FADA94}"/>
              </a:ext>
            </a:extLst>
          </p:cNvPr>
          <p:cNvSpPr>
            <a:spLocks noGrp="1"/>
          </p:cNvSpPr>
          <p:nvPr>
            <p:ph type="dt" sz="half" idx="10"/>
          </p:nvPr>
        </p:nvSpPr>
        <p:spPr/>
        <p:txBody>
          <a:bodyPr/>
          <a:lstStyle/>
          <a:p>
            <a:fld id="{A3C39D9B-1707-4BC2-A8DF-A9A95A2D1DDF}" type="datetimeFigureOut">
              <a:rPr lang="en-US" smtClean="0"/>
              <a:pPr/>
              <a:t>8/9/2023</a:t>
            </a:fld>
            <a:endParaRPr lang="en-US"/>
          </a:p>
        </p:txBody>
      </p:sp>
      <p:sp>
        <p:nvSpPr>
          <p:cNvPr id="5" name="Footer Placeholder 4">
            <a:extLst>
              <a:ext uri="{FF2B5EF4-FFF2-40B4-BE49-F238E27FC236}">
                <a16:creationId xmlns:a16="http://schemas.microsoft.com/office/drawing/2014/main" id="{50982476-F244-4C2E-AF5D-176ABA91E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8FC74-74CE-4B1D-B5C9-6692831A8298}"/>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36447038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pPr>
                <a:defRPr/>
              </a:pPr>
              <a:t>8/9/2023</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pPr>
                <a:defRPr/>
              </a:pPr>
              <a:t>‹#›</a:t>
            </a:fld>
            <a:endParaRPr lang="en-US"/>
          </a:p>
        </p:txBody>
      </p:sp>
    </p:spTree>
    <p:extLst>
      <p:ext uri="{BB962C8B-B14F-4D97-AF65-F5344CB8AC3E}">
        <p14:creationId xmlns:p14="http://schemas.microsoft.com/office/powerpoint/2010/main" val="703693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pPr>
                <a:defRPr/>
              </a:pPr>
              <a:t>8/9/2023</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pPr>
                <a:defRPr/>
              </a:pPr>
              <a:t>‹#›</a:t>
            </a:fld>
            <a:endParaRPr lang="en-US"/>
          </a:p>
        </p:txBody>
      </p:sp>
    </p:spTree>
    <p:extLst>
      <p:ext uri="{BB962C8B-B14F-4D97-AF65-F5344CB8AC3E}">
        <p14:creationId xmlns:p14="http://schemas.microsoft.com/office/powerpoint/2010/main" val="3307961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pPr>
                <a:defRPr/>
              </a:pPr>
              <a:t>8/9/2023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pPr>
                <a:defRPr/>
              </a:pPr>
              <a:t>‹#›</a:t>
            </a:fld>
            <a:endParaRPr lang="en-US"/>
          </a:p>
        </p:txBody>
      </p:sp>
    </p:spTree>
    <p:extLst>
      <p:ext uri="{BB962C8B-B14F-4D97-AF65-F5344CB8AC3E}">
        <p14:creationId xmlns:p14="http://schemas.microsoft.com/office/powerpoint/2010/main" val="3909873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pPr>
                <a:defRPr/>
              </a:pPr>
              <a:t>8/9/2023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pPr>
                <a:defRPr/>
              </a:pPr>
              <a:t>‹#›</a:t>
            </a:fld>
            <a:endParaRPr lang="en-US"/>
          </a:p>
        </p:txBody>
      </p:sp>
    </p:spTree>
    <p:extLst>
      <p:ext uri="{BB962C8B-B14F-4D97-AF65-F5344CB8AC3E}">
        <p14:creationId xmlns:p14="http://schemas.microsoft.com/office/powerpoint/2010/main" val="1268690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6.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pPr>
                <a:defRPr/>
              </a:pPr>
              <a:t>8/9/2023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pPr>
                <a:defRPr/>
              </a:pPr>
              <a:t>‹#›</a:t>
            </a:fld>
            <a:endParaRPr lang="en-US"/>
          </a:p>
        </p:txBody>
      </p:sp>
    </p:spTree>
    <p:extLst>
      <p:ext uri="{BB962C8B-B14F-4D97-AF65-F5344CB8AC3E}">
        <p14:creationId xmlns:p14="http://schemas.microsoft.com/office/powerpoint/2010/main" val="72652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3000">
              <a:srgbClr val="FFFDEE"/>
            </a:gs>
            <a:gs pos="93000">
              <a:srgbClr val="FFFDEE"/>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2494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000">
              <a:schemeClr val="accent2">
                <a:lumMod val="5000"/>
                <a:lumOff val="95000"/>
              </a:schemeClr>
            </a:gs>
            <a:gs pos="28000">
              <a:schemeClr val="accent2">
                <a:lumMod val="45000"/>
                <a:lumOff val="55000"/>
              </a:schemeClr>
            </a:gs>
            <a:gs pos="56000">
              <a:srgbClr val="FF9999">
                <a:alpha val="43000"/>
              </a:srgbClr>
            </a:gs>
          </a:gsLst>
          <a:lin ang="81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6385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pPr/>
              <a:t>8/9/2023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pPr/>
              <a:t>‹#›</a:t>
            </a:fld>
            <a:endParaRPr lang="en-US"/>
          </a:p>
        </p:txBody>
      </p:sp>
    </p:spTree>
    <p:extLst>
      <p:ext uri="{BB962C8B-B14F-4D97-AF65-F5344CB8AC3E}">
        <p14:creationId xmlns:p14="http://schemas.microsoft.com/office/powerpoint/2010/main" val="243998852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58094B-D982-4979-9D09-0514A2EB4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00596A-5F20-42F3-8E5A-06FCE264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556BD-6EA3-461C-B49E-3165F010D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pPr/>
              <a:t>8/9/2023</a:t>
            </a:fld>
            <a:endParaRPr lang="en-US"/>
          </a:p>
        </p:txBody>
      </p:sp>
      <p:sp>
        <p:nvSpPr>
          <p:cNvPr id="5" name="Footer Placeholder 4">
            <a:extLst>
              <a:ext uri="{FF2B5EF4-FFF2-40B4-BE49-F238E27FC236}">
                <a16:creationId xmlns:a16="http://schemas.microsoft.com/office/drawing/2014/main" id="{79976534-EC0A-4026-9DC6-ECA9AAC31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546D3-51C1-4558-9DB5-F30D895E4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pPr/>
              <a:t>‹#›</a:t>
            </a:fld>
            <a:endParaRPr lang="en-US"/>
          </a:p>
        </p:txBody>
      </p:sp>
      <p:pic>
        <p:nvPicPr>
          <p:cNvPr id="7" name="Picture 6" descr="A picture containing flower, plant, bouquet&#10;&#10;Description automatically generated">
            <a:extLst>
              <a:ext uri="{FF2B5EF4-FFF2-40B4-BE49-F238E27FC236}">
                <a16:creationId xmlns:a16="http://schemas.microsoft.com/office/drawing/2014/main" id="{5F38E2F2-3DC8-4D85-840C-71EEE58CC53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94882430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9.xml"/><Relationship Id="rId5" Type="http://schemas.openxmlformats.org/officeDocument/2006/relationships/image" Target="../media/image15.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grpSp>
        <p:nvGrpSpPr>
          <p:cNvPr id="4" name="1">
            <a:extLst>
              <a:ext uri="{FF2B5EF4-FFF2-40B4-BE49-F238E27FC236}">
                <a16:creationId xmlns:a16="http://schemas.microsoft.com/office/drawing/2014/main" id="{BD333376-3168-4EB6-B623-DE04C657EEED}"/>
              </a:ext>
            </a:extLst>
          </p:cNvPr>
          <p:cNvGrpSpPr/>
          <p:nvPr/>
        </p:nvGrpSpPr>
        <p:grpSpPr>
          <a:xfrm>
            <a:off x="588585" y="3274753"/>
            <a:ext cx="11622831" cy="3581011"/>
            <a:chOff x="-53293" y="2190760"/>
            <a:chExt cx="9211855" cy="2951064"/>
          </a:xfrm>
        </p:grpSpPr>
        <p:pic>
          <p:nvPicPr>
            <p:cNvPr id="5" name="10">
              <a:extLst>
                <a:ext uri="{FF2B5EF4-FFF2-40B4-BE49-F238E27FC236}">
                  <a16:creationId xmlns:a16="http://schemas.microsoft.com/office/drawing/2014/main" id="{B755A9DE-9830-40BF-AABA-9875FA136590}"/>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6" name="13">
              <a:extLst>
                <a:ext uri="{FF2B5EF4-FFF2-40B4-BE49-F238E27FC236}">
                  <a16:creationId xmlns:a16="http://schemas.microsoft.com/office/drawing/2014/main" id="{6C4BD8BE-0256-4D27-8180-A7E8F6C56988}"/>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9" name="16">
              <a:extLst>
                <a:ext uri="{FF2B5EF4-FFF2-40B4-BE49-F238E27FC236}">
                  <a16:creationId xmlns:a16="http://schemas.microsoft.com/office/drawing/2014/main" id="{1C55FC79-E88A-4078-88E9-9D07C64DF60E}"/>
                </a:ext>
              </a:extLst>
            </p:cNvPr>
            <p:cNvPicPr>
              <a:picLocks noChangeAspect="1"/>
            </p:cNvPicPr>
            <p:nvPr/>
          </p:nvPicPr>
          <p:blipFill>
            <a:blip r:embed="rId2" cstate="screen"/>
            <a:stretch>
              <a:fillRect/>
            </a:stretch>
          </p:blipFill>
          <p:spPr>
            <a:xfrm>
              <a:off x="-53293" y="3185627"/>
              <a:ext cx="4910252" cy="1956197"/>
            </a:xfrm>
            <a:prstGeom prst="rect">
              <a:avLst/>
            </a:prstGeom>
          </p:spPr>
        </p:pic>
      </p:grpSp>
      <p:grpSp>
        <p:nvGrpSpPr>
          <p:cNvPr id="10" name="14">
            <a:extLst>
              <a:ext uri="{FF2B5EF4-FFF2-40B4-BE49-F238E27FC236}">
                <a16:creationId xmlns:a16="http://schemas.microsoft.com/office/drawing/2014/main" id="{2186EBBF-DC48-4AB5-A27A-424B0FCE2637}"/>
              </a:ext>
            </a:extLst>
          </p:cNvPr>
          <p:cNvGrpSpPr/>
          <p:nvPr/>
        </p:nvGrpSpPr>
        <p:grpSpPr>
          <a:xfrm>
            <a:off x="3636025" y="1655170"/>
            <a:ext cx="4675537" cy="1954845"/>
            <a:chOff x="2118480" y="1316166"/>
            <a:chExt cx="1512168" cy="1512168"/>
          </a:xfrm>
        </p:grpSpPr>
        <p:sp>
          <p:nvSpPr>
            <p:cNvPr id="11" name="15">
              <a:extLst>
                <a:ext uri="{FF2B5EF4-FFF2-40B4-BE49-F238E27FC236}">
                  <a16:creationId xmlns:a16="http://schemas.microsoft.com/office/drawing/2014/main" id="{FFCE2733-9D26-4ECD-A649-B3252E89DC75}"/>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2" name="TextBox 67">
              <a:extLst>
                <a:ext uri="{FF2B5EF4-FFF2-40B4-BE49-F238E27FC236}">
                  <a16:creationId xmlns:a16="http://schemas.microsoft.com/office/drawing/2014/main" id="{CD266F93-4930-44EE-B40F-F068D42EC517}"/>
                </a:ext>
              </a:extLst>
            </p:cNvPr>
            <p:cNvSpPr txBox="1"/>
            <p:nvPr/>
          </p:nvSpPr>
          <p:spPr>
            <a:xfrm>
              <a:off x="2208337" y="1556684"/>
              <a:ext cx="1378326" cy="1032115"/>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 1+ 2 </a:t>
              </a:r>
              <a:endParaRPr kumimoji="0" lang="zh-CN" altLang="en-US"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14" name="Google Shape;184;p27">
            <a:extLst>
              <a:ext uri="{FF2B5EF4-FFF2-40B4-BE49-F238E27FC236}">
                <a16:creationId xmlns:a16="http://schemas.microsoft.com/office/drawing/2014/main" id="{296284C8-C3CC-4013-AE86-992F55FEE26F}"/>
              </a:ext>
            </a:extLst>
          </p:cNvPr>
          <p:cNvGrpSpPr/>
          <p:nvPr/>
        </p:nvGrpSpPr>
        <p:grpSpPr>
          <a:xfrm>
            <a:off x="360319" y="484039"/>
            <a:ext cx="270862" cy="401596"/>
            <a:chOff x="4508863" y="1528200"/>
            <a:chExt cx="318850" cy="472800"/>
          </a:xfrm>
        </p:grpSpPr>
        <p:sp>
          <p:nvSpPr>
            <p:cNvPr id="15" name="Google Shape;185;p27">
              <a:extLst>
                <a:ext uri="{FF2B5EF4-FFF2-40B4-BE49-F238E27FC236}">
                  <a16:creationId xmlns:a16="http://schemas.microsoft.com/office/drawing/2014/main"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id="{A011E6E7-BBCE-4434-BF9D-52DC0EDDE6D3}"/>
              </a:ext>
            </a:extLst>
          </p:cNvPr>
          <p:cNvGrpSpPr/>
          <p:nvPr/>
        </p:nvGrpSpPr>
        <p:grpSpPr>
          <a:xfrm>
            <a:off x="739174" y="567004"/>
            <a:ext cx="270862" cy="401596"/>
            <a:chOff x="4508863" y="1528200"/>
            <a:chExt cx="318850" cy="472800"/>
          </a:xfrm>
        </p:grpSpPr>
        <p:sp>
          <p:nvSpPr>
            <p:cNvPr id="20" name="Google Shape;190;p27">
              <a:extLst>
                <a:ext uri="{FF2B5EF4-FFF2-40B4-BE49-F238E27FC236}">
                  <a16:creationId xmlns:a16="http://schemas.microsoft.com/office/drawing/2014/main"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id="{92445FE0-071C-42A4-81AF-B083FCF10405}"/>
              </a:ext>
            </a:extLst>
          </p:cNvPr>
          <p:cNvGrpSpPr/>
          <p:nvPr/>
        </p:nvGrpSpPr>
        <p:grpSpPr>
          <a:xfrm>
            <a:off x="1125746" y="567004"/>
            <a:ext cx="270862" cy="401596"/>
            <a:chOff x="4508863" y="1528200"/>
            <a:chExt cx="318850" cy="472800"/>
          </a:xfrm>
        </p:grpSpPr>
        <p:sp>
          <p:nvSpPr>
            <p:cNvPr id="25" name="Google Shape;195;p27">
              <a:extLst>
                <a:ext uri="{FF2B5EF4-FFF2-40B4-BE49-F238E27FC236}">
                  <a16:creationId xmlns:a16="http://schemas.microsoft.com/office/drawing/2014/main"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id="{8708DA0F-8A47-4555-9031-09B9960A56DF}"/>
              </a:ext>
            </a:extLst>
          </p:cNvPr>
          <p:cNvGrpSpPr/>
          <p:nvPr/>
        </p:nvGrpSpPr>
        <p:grpSpPr>
          <a:xfrm>
            <a:off x="10556987" y="468686"/>
            <a:ext cx="270862" cy="401596"/>
            <a:chOff x="4508863" y="1528200"/>
            <a:chExt cx="318850" cy="472800"/>
          </a:xfrm>
        </p:grpSpPr>
        <p:sp>
          <p:nvSpPr>
            <p:cNvPr id="30" name="Google Shape;185;p27">
              <a:extLst>
                <a:ext uri="{FF2B5EF4-FFF2-40B4-BE49-F238E27FC236}">
                  <a16:creationId xmlns:a16="http://schemas.microsoft.com/office/drawing/2014/main"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id="{1834B4BF-D115-401E-BC1E-D7EB53733046}"/>
              </a:ext>
            </a:extLst>
          </p:cNvPr>
          <p:cNvGrpSpPr/>
          <p:nvPr/>
        </p:nvGrpSpPr>
        <p:grpSpPr>
          <a:xfrm>
            <a:off x="10935842" y="551651"/>
            <a:ext cx="270862" cy="401596"/>
            <a:chOff x="4508863" y="1528200"/>
            <a:chExt cx="318850" cy="472800"/>
          </a:xfrm>
        </p:grpSpPr>
        <p:sp>
          <p:nvSpPr>
            <p:cNvPr id="35" name="Google Shape;190;p27">
              <a:extLst>
                <a:ext uri="{FF2B5EF4-FFF2-40B4-BE49-F238E27FC236}">
                  <a16:creationId xmlns:a16="http://schemas.microsoft.com/office/drawing/2014/main"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id="{EF574D76-EC8B-487E-9460-C9D589A74963}"/>
              </a:ext>
            </a:extLst>
          </p:cNvPr>
          <p:cNvGrpSpPr/>
          <p:nvPr/>
        </p:nvGrpSpPr>
        <p:grpSpPr>
          <a:xfrm>
            <a:off x="11322414" y="551651"/>
            <a:ext cx="270862" cy="401596"/>
            <a:chOff x="4508863" y="1528200"/>
            <a:chExt cx="318850" cy="472800"/>
          </a:xfrm>
        </p:grpSpPr>
        <p:sp>
          <p:nvSpPr>
            <p:cNvPr id="40" name="Google Shape;195;p27">
              <a:extLst>
                <a:ext uri="{FF2B5EF4-FFF2-40B4-BE49-F238E27FC236}">
                  <a16:creationId xmlns:a16="http://schemas.microsoft.com/office/drawing/2014/main"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4" name="TextBox 43">
            <a:extLst>
              <a:ext uri="{FF2B5EF4-FFF2-40B4-BE49-F238E27FC236}">
                <a16:creationId xmlns:a16="http://schemas.microsoft.com/office/drawing/2014/main" id="{5F50F907-C6BA-4380-9188-2A5EA79C8B5D}"/>
              </a:ext>
            </a:extLst>
          </p:cNvPr>
          <p:cNvSpPr txBox="1"/>
          <p:nvPr/>
        </p:nvSpPr>
        <p:spPr>
          <a:xfrm>
            <a:off x="-401" y="232576"/>
            <a:ext cx="119483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10</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THỜI</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KHÓA BIỂU</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63081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5D50B3-48D8-489A-A21B-868C4A87EAFF}"/>
              </a:ext>
            </a:extLst>
          </p:cNvPr>
          <p:cNvSpPr/>
          <p:nvPr/>
        </p:nvSpPr>
        <p:spPr>
          <a:xfrm>
            <a:off x="3772896" y="1717526"/>
            <a:ext cx="4096204" cy="57280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grpSp>
        <p:nvGrpSpPr>
          <p:cNvPr id="2" name="Group 1"/>
          <p:cNvGrpSpPr/>
          <p:nvPr/>
        </p:nvGrpSpPr>
        <p:grpSpPr>
          <a:xfrm>
            <a:off x="592287" y="2713413"/>
            <a:ext cx="11144785" cy="1189848"/>
            <a:chOff x="824301" y="1056605"/>
            <a:chExt cx="10531567" cy="1153941"/>
          </a:xfrm>
        </p:grpSpPr>
        <p:sp>
          <p:nvSpPr>
            <p:cNvPr id="8" name="Hexagon 7">
              <a:extLst>
                <a:ext uri="{FF2B5EF4-FFF2-40B4-BE49-F238E27FC236}">
                  <a16:creationId xmlns:a16="http://schemas.microsoft.com/office/drawing/2014/main" id="{656B7EDA-4DEE-44AD-9FC2-7177221356BC}"/>
                </a:ext>
              </a:extLst>
            </p:cNvPr>
            <p:cNvSpPr/>
            <p:nvPr/>
          </p:nvSpPr>
          <p:spPr>
            <a:xfrm>
              <a:off x="836132" y="1056605"/>
              <a:ext cx="10519736" cy="1153941"/>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9663B6F-FE68-42C6-84A9-CF98FA406047}"/>
                </a:ext>
              </a:extLst>
            </p:cNvPr>
            <p:cNvSpPr txBox="1"/>
            <p:nvPr/>
          </p:nvSpPr>
          <p:spPr>
            <a:xfrm>
              <a:off x="824301" y="1311326"/>
              <a:ext cx="10531567" cy="626826"/>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lang="en-US" altLang="zh-CN"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4. Nếu không có thời khóa biểu, em sẽ gặp khó khăn gì?</a:t>
              </a:r>
              <a:endParaRPr kumimoji="0" lang="en-US" altLang="zh-C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spTree>
    <p:extLst>
      <p:ext uri="{BB962C8B-B14F-4D97-AF65-F5344CB8AC3E}">
        <p14:creationId xmlns:p14="http://schemas.microsoft.com/office/powerpoint/2010/main" val="3068073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C8EF07B-6087-423C-9B81-17014807E57A}"/>
              </a:ext>
            </a:extLst>
          </p:cNvPr>
          <p:cNvSpPr/>
          <p:nvPr/>
        </p:nvSpPr>
        <p:spPr>
          <a:xfrm>
            <a:off x="2847974" y="123231"/>
            <a:ext cx="6086475"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tập</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theo</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bản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endPar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rotWithShape="1">
          <a:blip r:embed="rId2"/>
          <a:srcRect l="26015" t="54431" r="31924" b="16277"/>
          <a:stretch/>
        </p:blipFill>
        <p:spPr>
          <a:xfrm>
            <a:off x="279025" y="1009934"/>
            <a:ext cx="11224372" cy="4394580"/>
          </a:xfrm>
          <a:prstGeom prst="rect">
            <a:avLst/>
          </a:prstGeom>
        </p:spPr>
      </p:pic>
    </p:spTree>
    <p:extLst>
      <p:ext uri="{BB962C8B-B14F-4D97-AF65-F5344CB8AC3E}">
        <p14:creationId xmlns:p14="http://schemas.microsoft.com/office/powerpoint/2010/main" val="1479184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4A68170-28F8-4EF8-B377-A4FB5B897AB9}"/>
              </a:ext>
            </a:extLst>
          </p:cNvPr>
          <p:cNvSpPr/>
          <p:nvPr/>
        </p:nvSpPr>
        <p:spPr>
          <a:xfrm>
            <a:off x="2793383" y="789677"/>
            <a:ext cx="6086475"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tập</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theo</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bản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endPar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grpSp>
        <p:nvGrpSpPr>
          <p:cNvPr id="2" name="Group 1"/>
          <p:cNvGrpSpPr/>
          <p:nvPr/>
        </p:nvGrpSpPr>
        <p:grpSpPr>
          <a:xfrm>
            <a:off x="861380" y="1848571"/>
            <a:ext cx="10519736" cy="2041040"/>
            <a:chOff x="683959" y="1425491"/>
            <a:chExt cx="10519736" cy="2041040"/>
          </a:xfrm>
        </p:grpSpPr>
        <p:sp>
          <p:nvSpPr>
            <p:cNvPr id="9" name="Hexagon 8">
              <a:extLst>
                <a:ext uri="{FF2B5EF4-FFF2-40B4-BE49-F238E27FC236}">
                  <a16:creationId xmlns:a16="http://schemas.microsoft.com/office/drawing/2014/main" id="{53F3DBAE-4CD7-4A76-8614-4679F12B1481}"/>
                </a:ext>
              </a:extLst>
            </p:cNvPr>
            <p:cNvSpPr/>
            <p:nvPr/>
          </p:nvSpPr>
          <p:spPr>
            <a:xfrm>
              <a:off x="683959" y="1425491"/>
              <a:ext cx="10519736" cy="2041040"/>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0DD1B37-DF6A-473F-964D-3A67345519F2}"/>
                </a:ext>
              </a:extLst>
            </p:cNvPr>
            <p:cNvSpPr txBox="1"/>
            <p:nvPr/>
          </p:nvSpPr>
          <p:spPr>
            <a:xfrm>
              <a:off x="952381" y="1644454"/>
              <a:ext cx="9982892" cy="1569660"/>
            </a:xfrm>
            <a:prstGeom prst="rect">
              <a:avLst/>
            </a:prstGeom>
            <a:noFill/>
          </p:spPr>
          <p:txBody>
            <a:bodyPr wrap="square" rtlCol="0">
              <a:spAutoFit/>
            </a:bodyPr>
            <a:lstStyle/>
            <a:p>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 Nói một câu giới thiệu môn học hoặc hoạt động ở trường mà em thích.</a:t>
              </a:r>
            </a:p>
            <a:p>
              <a:r>
                <a:rPr lang="en-US" sz="3200"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Ví dụ: Tiếng Việt là môn học tôi yêu thích nhất.</a:t>
              </a:r>
            </a:p>
          </p:txBody>
        </p:sp>
      </p:grpSp>
    </p:spTree>
    <p:extLst>
      <p:ext uri="{BB962C8B-B14F-4D97-AF65-F5344CB8AC3E}">
        <p14:creationId xmlns:p14="http://schemas.microsoft.com/office/powerpoint/2010/main" val="182236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CỦNG CỐ BÀI HỌC</a:t>
            </a:r>
          </a:p>
        </p:txBody>
      </p:sp>
      <p:pic>
        <p:nvPicPr>
          <p:cNvPr id="18" name="Picture 2" descr="Kết nối tri thức với cuộc sống">
            <a:extLst>
              <a:ext uri="{FF2B5EF4-FFF2-40B4-BE49-F238E27FC236}">
                <a16:creationId xmlns:a16="http://schemas.microsoft.com/office/drawing/2014/main" id="{26C202A0-271C-47F3-B6F5-7E62753C34F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a:extLst>
              <a:ext uri="{FF2B5EF4-FFF2-40B4-BE49-F238E27FC236}">
                <a16:creationId xmlns:a16="http://schemas.microsoft.com/office/drawing/2014/main" id="{E197C50A-5293-4975-8C45-BE86E80C6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14797" y="3429000"/>
            <a:ext cx="2263295" cy="3827929"/>
          </a:xfrm>
          <a:prstGeom prst="rect">
            <a:avLst/>
          </a:prstGeom>
        </p:spPr>
      </p:pic>
    </p:spTree>
    <p:extLst>
      <p:ext uri="{BB962C8B-B14F-4D97-AF65-F5344CB8AC3E}">
        <p14:creationId xmlns:p14="http://schemas.microsoft.com/office/powerpoint/2010/main" val="369645213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在走动的火车 852x480 | Pics, Animation, Trave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43954" y="3186337"/>
            <a:ext cx="7818554" cy="4404819"/>
          </a:xfrm>
          <a:prstGeom prst="rect">
            <a:avLst/>
          </a:prstGeom>
          <a:noFill/>
          <a:extLst>
            <a:ext uri="{909E8E84-426E-40DD-AFC4-6F175D3DCCD1}">
              <a14:hiddenFill xmlns:a14="http://schemas.microsoft.com/office/drawing/2010/main">
                <a:solidFill>
                  <a:srgbClr val="FFFFFF"/>
                </a:solidFill>
              </a14:hiddenFill>
            </a:ext>
          </a:extLst>
        </p:spPr>
      </p:pic>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4"/>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330422" y="3006461"/>
            <a:ext cx="3972713"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Khởi</a:t>
            </a:r>
            <a:r>
              <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 </a:t>
            </a:r>
            <a:r>
              <a:rPr kumimoji="0" lang="en-US" sz="6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động</a:t>
            </a:r>
            <a:endPar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787545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7D7E0AC-D86D-4295-AE8C-B258B015D5CC}"/>
              </a:ext>
            </a:extLst>
          </p:cNvPr>
          <p:cNvSpPr/>
          <p:nvPr/>
        </p:nvSpPr>
        <p:spPr>
          <a:xfrm>
            <a:off x="2526134" y="114300"/>
            <a:ext cx="7000003" cy="742284"/>
          </a:xfrm>
          <a:prstGeom prst="roundRect">
            <a:avLst/>
          </a:prstGeom>
          <a:solidFill>
            <a:schemeClr val="accent6">
              <a:lumMod val="60000"/>
              <a:lumOff val="40000"/>
            </a:schemeClr>
          </a:solidFill>
          <a:ln w="25400" cap="flat" cmpd="sng" algn="ctr">
            <a:noFill/>
            <a:prstDash val="solid"/>
          </a:ln>
          <a:effectLst/>
        </p:spPr>
        <p:txBody>
          <a:bodyPr rtlCol="0" anchor="ctr"/>
          <a:lstStyle/>
          <a:p>
            <a:pPr lvl="0" algn="ctr">
              <a:defRPr/>
            </a:pPr>
            <a:r>
              <a:rPr lang="en-US" sz="4000" b="1" u="sng" dirty="0">
                <a:solidFill>
                  <a:srgbClr val="FF0000"/>
                </a:solidFill>
                <a:latin typeface="Times New Roman" panose="02020603050405020304" pitchFamily="18" charset="0"/>
                <a:cs typeface="Times New Roman" panose="02020603050405020304" pitchFamily="18" charset="0"/>
              </a:rPr>
              <a:t>Bài 10</a:t>
            </a:r>
            <a:r>
              <a:rPr lang="en-US" sz="4000" b="1" dirty="0">
                <a:solidFill>
                  <a:srgbClr val="FF0000"/>
                </a:solidFill>
                <a:latin typeface="Times New Roman" panose="02020603050405020304" pitchFamily="18" charset="0"/>
                <a:cs typeface="Times New Roman" panose="02020603050405020304" pitchFamily="18" charset="0"/>
              </a:rPr>
              <a:t>: THỜI KHÓA BIỂU</a:t>
            </a:r>
          </a:p>
        </p:txBody>
      </p:sp>
      <p:pic>
        <p:nvPicPr>
          <p:cNvPr id="5" name="Picture 4">
            <a:extLst>
              <a:ext uri="{FF2B5EF4-FFF2-40B4-BE49-F238E27FC236}">
                <a16:creationId xmlns:a16="http://schemas.microsoft.com/office/drawing/2014/main" id="{7285A44F-C025-4E30-AFEE-FF5E2F8390AA}"/>
              </a:ext>
            </a:extLst>
          </p:cNvPr>
          <p:cNvPicPr>
            <a:picLocks noChangeAspect="1"/>
          </p:cNvPicPr>
          <p:nvPr/>
        </p:nvPicPr>
        <p:blipFill rotWithShape="1">
          <a:blip r:embed="rId2"/>
          <a:srcRect l="30105" t="29058" r="29511" b="7323"/>
          <a:stretch/>
        </p:blipFill>
        <p:spPr>
          <a:xfrm>
            <a:off x="350394" y="1063725"/>
            <a:ext cx="11841606" cy="5741130"/>
          </a:xfrm>
          <a:prstGeom prst="rect">
            <a:avLst/>
          </a:prstGeom>
        </p:spPr>
      </p:pic>
    </p:spTree>
    <p:extLst>
      <p:ext uri="{BB962C8B-B14F-4D97-AF65-F5344CB8AC3E}">
        <p14:creationId xmlns:p14="http://schemas.microsoft.com/office/powerpoint/2010/main" val="2460004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4EB1CB-B470-4E60-9A49-831FB2C79A5F}"/>
              </a:ext>
            </a:extLst>
          </p:cNvPr>
          <p:cNvSpPr txBox="1"/>
          <p:nvPr/>
        </p:nvSpPr>
        <p:spPr>
          <a:xfrm>
            <a:off x="922330" y="95534"/>
            <a:ext cx="101686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THỜI</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KHÓA BIỂU</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p:cNvPicPr>
            <a:picLocks noChangeAspect="1"/>
          </p:cNvPicPr>
          <p:nvPr/>
        </p:nvPicPr>
        <p:blipFill rotWithShape="1">
          <a:blip r:embed="rId2"/>
          <a:srcRect l="30105" t="29058" r="29511" b="7323"/>
          <a:stretch/>
        </p:blipFill>
        <p:spPr>
          <a:xfrm>
            <a:off x="1253447" y="1880638"/>
            <a:ext cx="10161142" cy="4866797"/>
          </a:xfrm>
          <a:prstGeom prst="rect">
            <a:avLst/>
          </a:prstGeom>
        </p:spPr>
      </p:pic>
      <p:sp>
        <p:nvSpPr>
          <p:cNvPr id="4" name="TextBox 3"/>
          <p:cNvSpPr txBox="1"/>
          <p:nvPr/>
        </p:nvSpPr>
        <p:spPr>
          <a:xfrm>
            <a:off x="461270" y="680309"/>
            <a:ext cx="11269459"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Thời khóa biểu cho biết thời gian học các môn của từng ngày trong tuần. Thời khóa biểu gồm nhiều cột dọc và nhiều hàng ngang. Các bạn học sinh thường đọc thời khóa biểu theo trình tự thứ - buổi - tiết - môn.</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945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18">
            <a:extLst>
              <a:ext uri="{FF2B5EF4-FFF2-40B4-BE49-F238E27FC236}">
                <a16:creationId xmlns:a16="http://schemas.microsoft.com/office/drawing/2014/main"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0" y="43317"/>
            <a:ext cx="2141951" cy="1941534"/>
          </a:xfrm>
          <a:prstGeom prst="rect">
            <a:avLst/>
          </a:prstGeom>
        </p:spPr>
      </p:pic>
      <p:sp>
        <p:nvSpPr>
          <p:cNvPr id="9" name="Rectangle: Rounded Corners 8">
            <a:extLst>
              <a:ext uri="{FF2B5EF4-FFF2-40B4-BE49-F238E27FC236}">
                <a16:creationId xmlns:a16="http://schemas.microsoft.com/office/drawing/2014/main" id="{21065EC9-B276-4E9A-A357-CBFB0E6BB85B}"/>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Luyện đọc câu</a:t>
            </a:r>
          </a:p>
        </p:txBody>
      </p:sp>
      <p:grpSp>
        <p:nvGrpSpPr>
          <p:cNvPr id="6" name="Group 5"/>
          <p:cNvGrpSpPr/>
          <p:nvPr/>
        </p:nvGrpSpPr>
        <p:grpSpPr>
          <a:xfrm>
            <a:off x="491317" y="2524035"/>
            <a:ext cx="11333231" cy="707886"/>
            <a:chOff x="586853" y="2524035"/>
            <a:chExt cx="11333231" cy="707886"/>
          </a:xfrm>
        </p:grpSpPr>
        <p:cxnSp>
          <p:nvCxnSpPr>
            <p:cNvPr id="21" name="Straight Connector 20">
              <a:extLst>
                <a:ext uri="{FF2B5EF4-FFF2-40B4-BE49-F238E27FC236}">
                  <a16:creationId xmlns:a16="http://schemas.microsoft.com/office/drawing/2014/main" id="{355B06D2-7EAA-413E-8D92-D2014CDB5DD3}"/>
                </a:ext>
              </a:extLst>
            </p:cNvPr>
            <p:cNvCxnSpPr>
              <a:cxnSpLocks/>
            </p:cNvCxnSpPr>
            <p:nvPr/>
          </p:nvCxnSpPr>
          <p:spPr>
            <a:xfrm flipH="1">
              <a:off x="2489314" y="2537683"/>
              <a:ext cx="182880" cy="5310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86853" y="2524035"/>
              <a:ext cx="11333231"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Thứ Hai, buổi sáng, tiết 1 – Tiếng Việt, tiết 2 – Toán…</a:t>
              </a:r>
              <a:endParaRPr lang="vi-VN" sz="4000" dirty="0">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355B06D2-7EAA-413E-8D92-D2014CDB5DD3}"/>
                </a:ext>
              </a:extLst>
            </p:cNvPr>
            <p:cNvCxnSpPr>
              <a:cxnSpLocks/>
            </p:cNvCxnSpPr>
            <p:nvPr/>
          </p:nvCxnSpPr>
          <p:spPr>
            <a:xfrm flipH="1">
              <a:off x="4688878" y="2549631"/>
              <a:ext cx="182880" cy="5310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5B06D2-7EAA-413E-8D92-D2014CDB5DD3}"/>
                </a:ext>
              </a:extLst>
            </p:cNvPr>
            <p:cNvCxnSpPr>
              <a:cxnSpLocks/>
            </p:cNvCxnSpPr>
            <p:nvPr/>
          </p:nvCxnSpPr>
          <p:spPr>
            <a:xfrm flipH="1">
              <a:off x="6210777" y="2561579"/>
              <a:ext cx="182880" cy="5310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5B06D2-7EAA-413E-8D92-D2014CDB5DD3}"/>
                </a:ext>
              </a:extLst>
            </p:cNvPr>
            <p:cNvCxnSpPr>
              <a:cxnSpLocks/>
            </p:cNvCxnSpPr>
            <p:nvPr/>
          </p:nvCxnSpPr>
          <p:spPr>
            <a:xfrm flipH="1">
              <a:off x="8605786" y="2524035"/>
              <a:ext cx="182880" cy="5310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55B06D2-7EAA-413E-8D92-D2014CDB5DD3}"/>
                </a:ext>
              </a:extLst>
            </p:cNvPr>
            <p:cNvCxnSpPr>
              <a:cxnSpLocks/>
            </p:cNvCxnSpPr>
            <p:nvPr/>
          </p:nvCxnSpPr>
          <p:spPr>
            <a:xfrm flipH="1">
              <a:off x="10127685" y="2549631"/>
              <a:ext cx="182880" cy="5310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53233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59558" y="1503159"/>
            <a:ext cx="10918210" cy="4684208"/>
            <a:chOff x="1740904" y="590549"/>
            <a:chExt cx="8188657" cy="3513156"/>
          </a:xfrm>
        </p:grpSpPr>
        <p:sp>
          <p:nvSpPr>
            <p:cNvPr id="3" name="Freeform 2"/>
            <p:cNvSpPr/>
            <p:nvPr/>
          </p:nvSpPr>
          <p:spPr>
            <a:xfrm>
              <a:off x="1740904" y="590549"/>
              <a:ext cx="1323107" cy="1261602"/>
            </a:xfrm>
            <a:custGeom>
              <a:avLst/>
              <a:gdLst>
                <a:gd name="connsiteX0" fmla="*/ 0 w 1261601"/>
                <a:gd name="connsiteY0" fmla="*/ 0 h 883120"/>
                <a:gd name="connsiteX1" fmla="*/ 820041 w 1261601"/>
                <a:gd name="connsiteY1" fmla="*/ 0 h 883120"/>
                <a:gd name="connsiteX2" fmla="*/ 1261601 w 1261601"/>
                <a:gd name="connsiteY2" fmla="*/ 441560 h 883120"/>
                <a:gd name="connsiteX3" fmla="*/ 820041 w 1261601"/>
                <a:gd name="connsiteY3" fmla="*/ 883120 h 883120"/>
                <a:gd name="connsiteX4" fmla="*/ 0 w 1261601"/>
                <a:gd name="connsiteY4" fmla="*/ 883120 h 883120"/>
                <a:gd name="connsiteX5" fmla="*/ 441560 w 1261601"/>
                <a:gd name="connsiteY5" fmla="*/ 441560 h 883120"/>
                <a:gd name="connsiteX6" fmla="*/ 0 w 1261601"/>
                <a:gd name="connsiteY6" fmla="*/ 0 h 88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601" h="883120">
                  <a:moveTo>
                    <a:pt x="1261600" y="0"/>
                  </a:moveTo>
                  <a:lnTo>
                    <a:pt x="1261600" y="574028"/>
                  </a:lnTo>
                  <a:lnTo>
                    <a:pt x="630801" y="883120"/>
                  </a:lnTo>
                  <a:lnTo>
                    <a:pt x="1" y="574028"/>
                  </a:lnTo>
                  <a:lnTo>
                    <a:pt x="1" y="0"/>
                  </a:lnTo>
                  <a:lnTo>
                    <a:pt x="630801" y="309092"/>
                  </a:lnTo>
                  <a:lnTo>
                    <a:pt x="1261600" y="0"/>
                  </a:lnTo>
                  <a:close/>
                </a:path>
              </a:pathLst>
            </a:custGeom>
            <a:scene3d>
              <a:camera prst="orthographicFront"/>
              <a:lightRig rig="flat" dir="t"/>
            </a:scene3d>
            <a:sp3d prstMaterial="plastic">
              <a:bevelT w="120900" h="88900"/>
              <a:bevelB w="88900" h="31750" prst="angle"/>
            </a:sp3d>
          </p:spPr>
          <p:style>
            <a:lnRef idx="2">
              <a:schemeClr val="accent6"/>
            </a:lnRef>
            <a:fillRef idx="1">
              <a:schemeClr val="lt1"/>
            </a:fillRef>
            <a:effectRef idx="0">
              <a:schemeClr val="accent6"/>
            </a:effectRef>
            <a:fontRef idx="minor">
              <a:schemeClr val="dk1">
                <a:hueOff val="0"/>
                <a:satOff val="0"/>
                <a:lumOff val="0"/>
                <a:alphaOff val="0"/>
              </a:schemeClr>
            </a:fontRef>
          </p:style>
          <p:txBody>
            <a:bodyPr spcFirstLastPara="0" vert="horz" wrap="square" lIns="20321" tIns="609067" rIns="20320" bIns="609068" numCol="1" spcCol="1270" anchor="ctr" anchorCtr="0">
              <a:noAutofit/>
            </a:bodyPr>
            <a:lstStyle/>
            <a:p>
              <a:pPr algn="ctr" defTabSz="1422364">
                <a:lnSpc>
                  <a:spcPct val="90000"/>
                </a:lnSpc>
                <a:spcBef>
                  <a:spcPct val="0"/>
                </a:spcBef>
                <a:spcAft>
                  <a:spcPct val="35000"/>
                </a:spcAft>
              </a:pPr>
              <a:r>
                <a:rPr lang="en-US" sz="3733" b="1" dirty="0">
                  <a:solidFill>
                    <a:schemeClr val="tx1"/>
                  </a:solidFill>
                  <a:latin typeface="Times New Roman" pitchFamily="18" charset="0"/>
                  <a:cs typeface="Times New Roman" pitchFamily="18" charset="0"/>
                </a:rPr>
                <a:t>Đoạn 1</a:t>
              </a:r>
            </a:p>
          </p:txBody>
        </p:sp>
        <p:sp>
          <p:nvSpPr>
            <p:cNvPr id="5" name="Freeform 4"/>
            <p:cNvSpPr/>
            <p:nvPr/>
          </p:nvSpPr>
          <p:spPr>
            <a:xfrm>
              <a:off x="3064010" y="594302"/>
              <a:ext cx="6865551" cy="820473"/>
            </a:xfrm>
            <a:custGeom>
              <a:avLst/>
              <a:gdLst>
                <a:gd name="connsiteX0" fmla="*/ 136748 w 820472"/>
                <a:gd name="connsiteY0" fmla="*/ 0 h 6079989"/>
                <a:gd name="connsiteX1" fmla="*/ 683724 w 820472"/>
                <a:gd name="connsiteY1" fmla="*/ 0 h 6079989"/>
                <a:gd name="connsiteX2" fmla="*/ 820472 w 820472"/>
                <a:gd name="connsiteY2" fmla="*/ 136748 h 6079989"/>
                <a:gd name="connsiteX3" fmla="*/ 820472 w 820472"/>
                <a:gd name="connsiteY3" fmla="*/ 6079989 h 6079989"/>
                <a:gd name="connsiteX4" fmla="*/ 820472 w 820472"/>
                <a:gd name="connsiteY4" fmla="*/ 6079989 h 6079989"/>
                <a:gd name="connsiteX5" fmla="*/ 0 w 820472"/>
                <a:gd name="connsiteY5" fmla="*/ 6079989 h 6079989"/>
                <a:gd name="connsiteX6" fmla="*/ 0 w 820472"/>
                <a:gd name="connsiteY6" fmla="*/ 6079989 h 6079989"/>
                <a:gd name="connsiteX7" fmla="*/ 0 w 820472"/>
                <a:gd name="connsiteY7" fmla="*/ 136748 h 6079989"/>
                <a:gd name="connsiteX8" fmla="*/ 136748 w 820472"/>
                <a:gd name="connsiteY8" fmla="*/ 0 h 607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2" h="6079989">
                  <a:moveTo>
                    <a:pt x="820472" y="1013354"/>
                  </a:moveTo>
                  <a:lnTo>
                    <a:pt x="820472" y="5066635"/>
                  </a:lnTo>
                  <a:cubicBezTo>
                    <a:pt x="820472" y="5626294"/>
                    <a:pt x="812210" y="6079985"/>
                    <a:pt x="802018" y="6079985"/>
                  </a:cubicBezTo>
                  <a:lnTo>
                    <a:pt x="0" y="6079985"/>
                  </a:lnTo>
                  <a:lnTo>
                    <a:pt x="0" y="6079985"/>
                  </a:lnTo>
                  <a:lnTo>
                    <a:pt x="0" y="4"/>
                  </a:lnTo>
                  <a:lnTo>
                    <a:pt x="0" y="4"/>
                  </a:lnTo>
                  <a:lnTo>
                    <a:pt x="802018" y="4"/>
                  </a:lnTo>
                  <a:cubicBezTo>
                    <a:pt x="812210" y="4"/>
                    <a:pt x="820472" y="453695"/>
                    <a:pt x="820472" y="1013354"/>
                  </a:cubicBezTo>
                  <a:close/>
                </a:path>
              </a:pathLst>
            </a:custGeom>
            <a:scene3d>
              <a:camera prst="orthographicFront"/>
              <a:lightRig rig="flat" dir="t"/>
            </a:scene3d>
            <a:sp3d extrusionH="12700" prstMaterial="plastic">
              <a:bevelT w="50800" h="50800"/>
            </a:sp3d>
          </p:spPr>
          <p:style>
            <a:lnRef idx="3">
              <a:schemeClr val="lt1"/>
            </a:lnRef>
            <a:fillRef idx="1">
              <a:schemeClr val="accent6"/>
            </a:fillRef>
            <a:effectRef idx="1">
              <a:schemeClr val="accent6"/>
            </a:effectRef>
            <a:fontRef idx="minor">
              <a:schemeClr val="dk1">
                <a:hueOff val="0"/>
                <a:satOff val="0"/>
                <a:lumOff val="0"/>
                <a:alphaOff val="0"/>
              </a:schemeClr>
            </a:fontRef>
          </p:style>
          <p:txBody>
            <a:bodyPr spcFirstLastPara="0" vert="horz" wrap="square" lIns="303447" tIns="80496" rIns="80496" bIns="80497" numCol="1" spcCol="1270" anchor="ctr" anchorCtr="0">
              <a:noAutofit/>
            </a:bodyPr>
            <a:lstStyle/>
            <a:p>
              <a:pPr marL="380990" lvl="1" indent="-380990" defTabSz="1896486">
                <a:lnSpc>
                  <a:spcPct val="90000"/>
                </a:lnSpc>
                <a:spcBef>
                  <a:spcPct val="0"/>
                </a:spcBef>
                <a:spcAft>
                  <a:spcPct val="15000"/>
                </a:spcAft>
                <a:buChar char="••"/>
              </a:pPr>
              <a:r>
                <a:rPr lang="en-US" sz="4800" dirty="0">
                  <a:solidFill>
                    <a:schemeClr val="tx1"/>
                  </a:solidFill>
                  <a:latin typeface="Times New Roman" pitchFamily="18" charset="0"/>
                  <a:cs typeface="Times New Roman" pitchFamily="18" charset="0"/>
                </a:rPr>
                <a:t>Từ đầu..... thứ - buổi - tiết - môn.</a:t>
              </a:r>
            </a:p>
          </p:txBody>
        </p:sp>
        <p:sp>
          <p:nvSpPr>
            <p:cNvPr id="16" name="Freeform 15"/>
            <p:cNvSpPr/>
            <p:nvPr/>
          </p:nvSpPr>
          <p:spPr>
            <a:xfrm>
              <a:off x="1740904" y="1656786"/>
              <a:ext cx="1323107" cy="1261602"/>
            </a:xfrm>
            <a:custGeom>
              <a:avLst/>
              <a:gdLst>
                <a:gd name="connsiteX0" fmla="*/ 0 w 1261601"/>
                <a:gd name="connsiteY0" fmla="*/ 0 h 883120"/>
                <a:gd name="connsiteX1" fmla="*/ 820041 w 1261601"/>
                <a:gd name="connsiteY1" fmla="*/ 0 h 883120"/>
                <a:gd name="connsiteX2" fmla="*/ 1261601 w 1261601"/>
                <a:gd name="connsiteY2" fmla="*/ 441560 h 883120"/>
                <a:gd name="connsiteX3" fmla="*/ 820041 w 1261601"/>
                <a:gd name="connsiteY3" fmla="*/ 883120 h 883120"/>
                <a:gd name="connsiteX4" fmla="*/ 0 w 1261601"/>
                <a:gd name="connsiteY4" fmla="*/ 883120 h 883120"/>
                <a:gd name="connsiteX5" fmla="*/ 441560 w 1261601"/>
                <a:gd name="connsiteY5" fmla="*/ 441560 h 883120"/>
                <a:gd name="connsiteX6" fmla="*/ 0 w 1261601"/>
                <a:gd name="connsiteY6" fmla="*/ 0 h 88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601" h="883120">
                  <a:moveTo>
                    <a:pt x="1261600" y="0"/>
                  </a:moveTo>
                  <a:lnTo>
                    <a:pt x="1261600" y="574028"/>
                  </a:lnTo>
                  <a:lnTo>
                    <a:pt x="630801" y="883120"/>
                  </a:lnTo>
                  <a:lnTo>
                    <a:pt x="1" y="574028"/>
                  </a:lnTo>
                  <a:lnTo>
                    <a:pt x="1" y="0"/>
                  </a:lnTo>
                  <a:lnTo>
                    <a:pt x="630801" y="309092"/>
                  </a:lnTo>
                  <a:lnTo>
                    <a:pt x="1261600" y="0"/>
                  </a:lnTo>
                  <a:close/>
                </a:path>
              </a:pathLst>
            </a:custGeom>
            <a:scene3d>
              <a:camera prst="orthographicFront"/>
              <a:lightRig rig="flat" dir="t"/>
            </a:scene3d>
            <a:sp3d prstMaterial="plastic">
              <a:bevelT w="120900" h="88900"/>
              <a:bevelB w="88900" h="31750" prst="angle"/>
            </a:sp3d>
          </p:spPr>
          <p:style>
            <a:lnRef idx="2">
              <a:schemeClr val="accent6"/>
            </a:lnRef>
            <a:fillRef idx="1">
              <a:schemeClr val="lt1"/>
            </a:fillRef>
            <a:effectRef idx="0">
              <a:schemeClr val="accent6"/>
            </a:effectRef>
            <a:fontRef idx="minor">
              <a:schemeClr val="dk1">
                <a:hueOff val="0"/>
                <a:satOff val="0"/>
                <a:lumOff val="0"/>
                <a:alphaOff val="0"/>
              </a:schemeClr>
            </a:fontRef>
          </p:style>
          <p:txBody>
            <a:bodyPr spcFirstLastPara="0" vert="horz" wrap="square" lIns="20321" tIns="609067" rIns="20320" bIns="609068" numCol="1" spcCol="1270" anchor="ctr" anchorCtr="0">
              <a:noAutofit/>
            </a:bodyPr>
            <a:lstStyle/>
            <a:p>
              <a:pPr algn="ctr" defTabSz="1422364">
                <a:lnSpc>
                  <a:spcPct val="90000"/>
                </a:lnSpc>
                <a:spcBef>
                  <a:spcPct val="0"/>
                </a:spcBef>
                <a:spcAft>
                  <a:spcPct val="35000"/>
                </a:spcAft>
              </a:pPr>
              <a:r>
                <a:rPr lang="en-US" sz="3733" b="1" dirty="0">
                  <a:solidFill>
                    <a:schemeClr val="tx1"/>
                  </a:solidFill>
                  <a:latin typeface="Times New Roman" pitchFamily="18" charset="0"/>
                  <a:cs typeface="Times New Roman" pitchFamily="18" charset="0"/>
                </a:rPr>
                <a:t>Đoạn 2</a:t>
              </a:r>
            </a:p>
          </p:txBody>
        </p:sp>
        <p:sp>
          <p:nvSpPr>
            <p:cNvPr id="17" name="Freeform 16"/>
            <p:cNvSpPr/>
            <p:nvPr/>
          </p:nvSpPr>
          <p:spPr>
            <a:xfrm>
              <a:off x="3064009" y="1551596"/>
              <a:ext cx="6865551" cy="1058300"/>
            </a:xfrm>
            <a:custGeom>
              <a:avLst/>
              <a:gdLst>
                <a:gd name="connsiteX0" fmla="*/ 136676 w 820040"/>
                <a:gd name="connsiteY0" fmla="*/ 0 h 6079989"/>
                <a:gd name="connsiteX1" fmla="*/ 683364 w 820040"/>
                <a:gd name="connsiteY1" fmla="*/ 0 h 6079989"/>
                <a:gd name="connsiteX2" fmla="*/ 820040 w 820040"/>
                <a:gd name="connsiteY2" fmla="*/ 136676 h 6079989"/>
                <a:gd name="connsiteX3" fmla="*/ 820040 w 820040"/>
                <a:gd name="connsiteY3" fmla="*/ 6079989 h 6079989"/>
                <a:gd name="connsiteX4" fmla="*/ 820040 w 820040"/>
                <a:gd name="connsiteY4" fmla="*/ 6079989 h 6079989"/>
                <a:gd name="connsiteX5" fmla="*/ 0 w 820040"/>
                <a:gd name="connsiteY5" fmla="*/ 6079989 h 6079989"/>
                <a:gd name="connsiteX6" fmla="*/ 0 w 820040"/>
                <a:gd name="connsiteY6" fmla="*/ 6079989 h 6079989"/>
                <a:gd name="connsiteX7" fmla="*/ 0 w 820040"/>
                <a:gd name="connsiteY7" fmla="*/ 136676 h 6079989"/>
                <a:gd name="connsiteX8" fmla="*/ 136676 w 820040"/>
                <a:gd name="connsiteY8" fmla="*/ 0 h 607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040" h="6079989">
                  <a:moveTo>
                    <a:pt x="820040" y="1013354"/>
                  </a:moveTo>
                  <a:lnTo>
                    <a:pt x="820040" y="5066635"/>
                  </a:lnTo>
                  <a:cubicBezTo>
                    <a:pt x="820040" y="5626293"/>
                    <a:pt x="811787" y="6079985"/>
                    <a:pt x="801606" y="6079985"/>
                  </a:cubicBezTo>
                  <a:lnTo>
                    <a:pt x="0" y="6079985"/>
                  </a:lnTo>
                  <a:lnTo>
                    <a:pt x="0" y="6079985"/>
                  </a:lnTo>
                  <a:lnTo>
                    <a:pt x="0" y="4"/>
                  </a:lnTo>
                  <a:lnTo>
                    <a:pt x="0" y="4"/>
                  </a:lnTo>
                  <a:lnTo>
                    <a:pt x="801606" y="4"/>
                  </a:lnTo>
                  <a:cubicBezTo>
                    <a:pt x="811787" y="4"/>
                    <a:pt x="820040" y="453696"/>
                    <a:pt x="820040" y="1013354"/>
                  </a:cubicBezTo>
                  <a:close/>
                </a:path>
              </a:pathLst>
            </a:custGeom>
            <a:scene3d>
              <a:camera prst="orthographicFront"/>
              <a:lightRig rig="flat" dir="t"/>
            </a:scene3d>
            <a:sp3d extrusionH="12700" prstMaterial="plastic">
              <a:bevelT w="50800" h="50800"/>
            </a:sp3d>
          </p:spPr>
          <p:style>
            <a:lnRef idx="3">
              <a:schemeClr val="lt1"/>
            </a:lnRef>
            <a:fillRef idx="1">
              <a:schemeClr val="accent6"/>
            </a:fillRef>
            <a:effectRef idx="1">
              <a:schemeClr val="accent6"/>
            </a:effectRef>
            <a:fontRef idx="minor">
              <a:schemeClr val="dk1">
                <a:hueOff val="0"/>
                <a:satOff val="0"/>
                <a:lumOff val="0"/>
                <a:alphaOff val="0"/>
              </a:schemeClr>
            </a:fontRef>
          </p:style>
          <p:txBody>
            <a:bodyPr spcFirstLastPara="0" vert="horz" wrap="square" lIns="303447" tIns="80468" rIns="80468" bIns="80469" numCol="1" spcCol="1270" anchor="ctr" anchorCtr="0">
              <a:noAutofit/>
            </a:bodyPr>
            <a:lstStyle/>
            <a:p>
              <a:pPr marL="380990" lvl="1" indent="-380990" defTabSz="1896486">
                <a:lnSpc>
                  <a:spcPct val="90000"/>
                </a:lnSpc>
                <a:spcBef>
                  <a:spcPct val="0"/>
                </a:spcBef>
                <a:spcAft>
                  <a:spcPct val="15000"/>
                </a:spcAft>
                <a:buChar char="••"/>
              </a:pPr>
              <a:r>
                <a:rPr lang="en-US" sz="4800" dirty="0">
                  <a:solidFill>
                    <a:schemeClr val="tx1"/>
                  </a:solidFill>
                  <a:latin typeface="Times New Roman" pitchFamily="18" charset="0"/>
                  <a:cs typeface="Times New Roman" pitchFamily="18" charset="0"/>
                </a:rPr>
                <a:t>Toàn bộ nội dung buổi sáng trong thời khóa biểu.</a:t>
              </a:r>
            </a:p>
          </p:txBody>
        </p:sp>
        <p:sp>
          <p:nvSpPr>
            <p:cNvPr id="18" name="Freeform 17"/>
            <p:cNvSpPr/>
            <p:nvPr/>
          </p:nvSpPr>
          <p:spPr>
            <a:xfrm>
              <a:off x="1740904" y="2842103"/>
              <a:ext cx="1323107" cy="1261602"/>
            </a:xfrm>
            <a:custGeom>
              <a:avLst/>
              <a:gdLst>
                <a:gd name="connsiteX0" fmla="*/ 0 w 1261601"/>
                <a:gd name="connsiteY0" fmla="*/ 0 h 883120"/>
                <a:gd name="connsiteX1" fmla="*/ 820041 w 1261601"/>
                <a:gd name="connsiteY1" fmla="*/ 0 h 883120"/>
                <a:gd name="connsiteX2" fmla="*/ 1261601 w 1261601"/>
                <a:gd name="connsiteY2" fmla="*/ 441560 h 883120"/>
                <a:gd name="connsiteX3" fmla="*/ 820041 w 1261601"/>
                <a:gd name="connsiteY3" fmla="*/ 883120 h 883120"/>
                <a:gd name="connsiteX4" fmla="*/ 0 w 1261601"/>
                <a:gd name="connsiteY4" fmla="*/ 883120 h 883120"/>
                <a:gd name="connsiteX5" fmla="*/ 441560 w 1261601"/>
                <a:gd name="connsiteY5" fmla="*/ 441560 h 883120"/>
                <a:gd name="connsiteX6" fmla="*/ 0 w 1261601"/>
                <a:gd name="connsiteY6" fmla="*/ 0 h 88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601" h="883120">
                  <a:moveTo>
                    <a:pt x="1261600" y="0"/>
                  </a:moveTo>
                  <a:lnTo>
                    <a:pt x="1261600" y="574028"/>
                  </a:lnTo>
                  <a:lnTo>
                    <a:pt x="630801" y="883120"/>
                  </a:lnTo>
                  <a:lnTo>
                    <a:pt x="1" y="574028"/>
                  </a:lnTo>
                  <a:lnTo>
                    <a:pt x="1" y="0"/>
                  </a:lnTo>
                  <a:lnTo>
                    <a:pt x="630801" y="309092"/>
                  </a:lnTo>
                  <a:lnTo>
                    <a:pt x="1261600" y="0"/>
                  </a:lnTo>
                  <a:close/>
                </a:path>
              </a:pathLst>
            </a:custGeom>
            <a:scene3d>
              <a:camera prst="orthographicFront"/>
              <a:lightRig rig="flat" dir="t"/>
            </a:scene3d>
            <a:sp3d prstMaterial="plastic">
              <a:bevelT w="120900" h="88900"/>
              <a:bevelB w="88900" h="31750" prst="angle"/>
            </a:sp3d>
          </p:spPr>
          <p:style>
            <a:lnRef idx="2">
              <a:schemeClr val="accent6"/>
            </a:lnRef>
            <a:fillRef idx="1">
              <a:schemeClr val="lt1"/>
            </a:fillRef>
            <a:effectRef idx="0">
              <a:schemeClr val="accent6"/>
            </a:effectRef>
            <a:fontRef idx="minor">
              <a:schemeClr val="dk1">
                <a:hueOff val="0"/>
                <a:satOff val="0"/>
                <a:lumOff val="0"/>
                <a:alphaOff val="0"/>
              </a:schemeClr>
            </a:fontRef>
          </p:style>
          <p:txBody>
            <a:bodyPr spcFirstLastPara="0" vert="horz" wrap="square" lIns="20321" tIns="609067" rIns="20320" bIns="609068" numCol="1" spcCol="1270" anchor="ctr" anchorCtr="0">
              <a:noAutofit/>
            </a:bodyPr>
            <a:lstStyle/>
            <a:p>
              <a:pPr algn="ctr" defTabSz="1422364">
                <a:lnSpc>
                  <a:spcPct val="90000"/>
                </a:lnSpc>
                <a:spcBef>
                  <a:spcPct val="0"/>
                </a:spcBef>
                <a:spcAft>
                  <a:spcPct val="35000"/>
                </a:spcAft>
              </a:pPr>
              <a:r>
                <a:rPr lang="en-US" sz="3733" b="1" dirty="0">
                  <a:solidFill>
                    <a:schemeClr val="tx1"/>
                  </a:solidFill>
                  <a:latin typeface="Times New Roman" pitchFamily="18" charset="0"/>
                  <a:cs typeface="Times New Roman" pitchFamily="18" charset="0"/>
                </a:rPr>
                <a:t>Đoạn 3</a:t>
              </a:r>
            </a:p>
          </p:txBody>
        </p:sp>
        <p:sp>
          <p:nvSpPr>
            <p:cNvPr id="19" name="Freeform 18"/>
            <p:cNvSpPr/>
            <p:nvPr/>
          </p:nvSpPr>
          <p:spPr>
            <a:xfrm>
              <a:off x="3064010" y="2719273"/>
              <a:ext cx="6865551" cy="1066235"/>
            </a:xfrm>
            <a:custGeom>
              <a:avLst/>
              <a:gdLst>
                <a:gd name="connsiteX0" fmla="*/ 136676 w 820040"/>
                <a:gd name="connsiteY0" fmla="*/ 0 h 6079989"/>
                <a:gd name="connsiteX1" fmla="*/ 683364 w 820040"/>
                <a:gd name="connsiteY1" fmla="*/ 0 h 6079989"/>
                <a:gd name="connsiteX2" fmla="*/ 820040 w 820040"/>
                <a:gd name="connsiteY2" fmla="*/ 136676 h 6079989"/>
                <a:gd name="connsiteX3" fmla="*/ 820040 w 820040"/>
                <a:gd name="connsiteY3" fmla="*/ 6079989 h 6079989"/>
                <a:gd name="connsiteX4" fmla="*/ 820040 w 820040"/>
                <a:gd name="connsiteY4" fmla="*/ 6079989 h 6079989"/>
                <a:gd name="connsiteX5" fmla="*/ 0 w 820040"/>
                <a:gd name="connsiteY5" fmla="*/ 6079989 h 6079989"/>
                <a:gd name="connsiteX6" fmla="*/ 0 w 820040"/>
                <a:gd name="connsiteY6" fmla="*/ 6079989 h 6079989"/>
                <a:gd name="connsiteX7" fmla="*/ 0 w 820040"/>
                <a:gd name="connsiteY7" fmla="*/ 136676 h 6079989"/>
                <a:gd name="connsiteX8" fmla="*/ 136676 w 820040"/>
                <a:gd name="connsiteY8" fmla="*/ 0 h 607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040" h="6079989">
                  <a:moveTo>
                    <a:pt x="820040" y="1013354"/>
                  </a:moveTo>
                  <a:lnTo>
                    <a:pt x="820040" y="5066635"/>
                  </a:lnTo>
                  <a:cubicBezTo>
                    <a:pt x="820040" y="5626293"/>
                    <a:pt x="811787" y="6079985"/>
                    <a:pt x="801606" y="6079985"/>
                  </a:cubicBezTo>
                  <a:lnTo>
                    <a:pt x="0" y="6079985"/>
                  </a:lnTo>
                  <a:lnTo>
                    <a:pt x="0" y="6079985"/>
                  </a:lnTo>
                  <a:lnTo>
                    <a:pt x="0" y="4"/>
                  </a:lnTo>
                  <a:lnTo>
                    <a:pt x="0" y="4"/>
                  </a:lnTo>
                  <a:lnTo>
                    <a:pt x="801606" y="4"/>
                  </a:lnTo>
                  <a:cubicBezTo>
                    <a:pt x="811787" y="4"/>
                    <a:pt x="820040" y="453696"/>
                    <a:pt x="820040" y="1013354"/>
                  </a:cubicBezTo>
                  <a:close/>
                </a:path>
              </a:pathLst>
            </a:custGeom>
            <a:scene3d>
              <a:camera prst="orthographicFront"/>
              <a:lightRig rig="flat" dir="t"/>
            </a:scene3d>
            <a:sp3d extrusionH="12700" prstMaterial="plastic">
              <a:bevelT w="50800" h="50800"/>
            </a:sp3d>
          </p:spPr>
          <p:style>
            <a:lnRef idx="3">
              <a:schemeClr val="lt1"/>
            </a:lnRef>
            <a:fillRef idx="1">
              <a:schemeClr val="accent6"/>
            </a:fillRef>
            <a:effectRef idx="1">
              <a:schemeClr val="accent6"/>
            </a:effectRef>
            <a:fontRef idx="minor">
              <a:schemeClr val="dk1">
                <a:hueOff val="0"/>
                <a:satOff val="0"/>
                <a:lumOff val="0"/>
                <a:alphaOff val="0"/>
              </a:schemeClr>
            </a:fontRef>
          </p:style>
          <p:txBody>
            <a:bodyPr spcFirstLastPara="0" vert="horz" wrap="square" lIns="303447" tIns="80468" rIns="80468" bIns="80469" numCol="1" spcCol="1270" anchor="ctr" anchorCtr="0">
              <a:noAutofit/>
            </a:bodyPr>
            <a:lstStyle/>
            <a:p>
              <a:pPr marL="380990" lvl="1" indent="-380990" defTabSz="1896486">
                <a:lnSpc>
                  <a:spcPct val="90000"/>
                </a:lnSpc>
                <a:spcBef>
                  <a:spcPct val="0"/>
                </a:spcBef>
                <a:spcAft>
                  <a:spcPct val="15000"/>
                </a:spcAft>
                <a:buChar char="••"/>
              </a:pPr>
              <a:r>
                <a:rPr lang="en-US" sz="4800" dirty="0">
                  <a:solidFill>
                    <a:schemeClr val="tx1"/>
                  </a:solidFill>
                  <a:latin typeface="Times New Roman" pitchFamily="18" charset="0"/>
                  <a:cs typeface="Times New Roman" pitchFamily="18" charset="0"/>
                </a:rPr>
                <a:t>Toàn bộ nội dung buổi sáng trong thời khóa biểu.</a:t>
              </a:r>
            </a:p>
          </p:txBody>
        </p:sp>
      </p:grpSp>
      <p:grpSp>
        <p:nvGrpSpPr>
          <p:cNvPr id="7" name="135">
            <a:extLst>
              <a:ext uri="{FF2B5EF4-FFF2-40B4-BE49-F238E27FC236}">
                <a16:creationId xmlns:a16="http://schemas.microsoft.com/office/drawing/2014/main" id="{835916E1-3EC8-49F0-A643-915A82461DE0}"/>
              </a:ext>
            </a:extLst>
          </p:cNvPr>
          <p:cNvGrpSpPr/>
          <p:nvPr/>
        </p:nvGrpSpPr>
        <p:grpSpPr>
          <a:xfrm>
            <a:off x="242365" y="64748"/>
            <a:ext cx="1695411" cy="707886"/>
            <a:chOff x="2470108" y="1864944"/>
            <a:chExt cx="2704644" cy="1129221"/>
          </a:xfrm>
        </p:grpSpPr>
        <p:sp>
          <p:nvSpPr>
            <p:cNvPr id="8" name="23">
              <a:extLst>
                <a:ext uri="{FF2B5EF4-FFF2-40B4-BE49-F238E27FC236}">
                  <a16:creationId xmlns:a16="http://schemas.microsoft.com/office/drawing/2014/main" id="{171ACA6A-3677-4982-9EF3-A41A4020501B}"/>
                </a:ext>
              </a:extLst>
            </p:cNvPr>
            <p:cNvSpPr/>
            <p:nvPr/>
          </p:nvSpPr>
          <p:spPr>
            <a:xfrm>
              <a:off x="2470108" y="2002067"/>
              <a:ext cx="2297849" cy="966897"/>
            </a:xfrm>
            <a:prstGeom prst="roundRect">
              <a:avLst>
                <a:gd name="adj" fmla="val 50000"/>
              </a:avLst>
            </a:prstGeom>
            <a:noFill/>
            <a:ln w="38100">
              <a:solidFill>
                <a:srgbClr val="F15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289">
                <a:defRPr/>
              </a:pPr>
              <a:endParaRPr lang="zh-CN" altLang="en-US" sz="2000">
                <a:solidFill>
                  <a:prstClr val="black">
                    <a:lumMod val="75000"/>
                    <a:lumOff val="25000"/>
                  </a:prstClr>
                </a:solidFill>
                <a:latin typeface="Times New Roman" panose="02020603050405020304" pitchFamily="18" charset="0"/>
                <a:ea typeface="Arial-Rounded" panose="020B0604020202020204" pitchFamily="34" charset="0"/>
                <a:cs typeface="Times New Roman" panose="02020603050405020304" pitchFamily="18" charset="0"/>
                <a:sym typeface="+mn-lt"/>
              </a:endParaRPr>
            </a:p>
          </p:txBody>
        </p:sp>
        <p:sp>
          <p:nvSpPr>
            <p:cNvPr id="9" name="137">
              <a:extLst>
                <a:ext uri="{FF2B5EF4-FFF2-40B4-BE49-F238E27FC236}">
                  <a16:creationId xmlns:a16="http://schemas.microsoft.com/office/drawing/2014/main" id="{D0DCA77A-83BB-4959-8249-E4AD05A53C89}"/>
                </a:ext>
              </a:extLst>
            </p:cNvPr>
            <p:cNvSpPr txBox="1"/>
            <p:nvPr/>
          </p:nvSpPr>
          <p:spPr>
            <a:xfrm>
              <a:off x="2722742" y="1864944"/>
              <a:ext cx="2452010" cy="1129221"/>
            </a:xfrm>
            <a:prstGeom prst="rect">
              <a:avLst/>
            </a:prstGeom>
            <a:noFill/>
          </p:spPr>
          <p:txBody>
            <a:bodyPr wrap="square" rtlCol="0">
              <a:spAutoFit/>
            </a:bodyPr>
            <a:lstStyle/>
            <a:p>
              <a:pPr defTabSz="913289">
                <a:defRPr/>
              </a:pPr>
              <a:r>
                <a:rPr lang="en-US" altLang="zh-CN" sz="4000" b="1" dirty="0">
                  <a:solidFill>
                    <a:prstClr val="black"/>
                  </a:solidFill>
                  <a:latin typeface="Times New Roman" panose="02020603050405020304" pitchFamily="18" charset="0"/>
                  <a:ea typeface="Arial-Rounded" panose="020B0604020202020204" pitchFamily="34" charset="0"/>
                  <a:cs typeface="Times New Roman" panose="02020603050405020304" pitchFamily="18" charset="0"/>
                </a:rPr>
                <a:t>ĐỌC</a:t>
              </a:r>
              <a:endParaRPr lang="zh-CN" altLang="en-US" sz="4000" b="1" dirty="0">
                <a:solidFill>
                  <a:prstClr val="black"/>
                </a:solidFill>
                <a:latin typeface="Times New Roman" panose="02020603050405020304" pitchFamily="18" charset="0"/>
                <a:ea typeface="Arial-Rounded" panose="020B0604020202020204" pitchFamily="34" charset="0"/>
                <a:cs typeface="Times New Roman" panose="02020603050405020304" pitchFamily="18" charset="0"/>
              </a:endParaRPr>
            </a:p>
          </p:txBody>
        </p:sp>
      </p:grpSp>
      <p:sp>
        <p:nvSpPr>
          <p:cNvPr id="14" name="TextBox 13">
            <a:extLst>
              <a:ext uri="{FF2B5EF4-FFF2-40B4-BE49-F238E27FC236}">
                <a16:creationId xmlns:a16="http://schemas.microsoft.com/office/drawing/2014/main" id="{CF4B6D55-9414-4DD7-8435-0D9B28C98F2C}"/>
              </a:ext>
            </a:extLst>
          </p:cNvPr>
          <p:cNvSpPr txBox="1"/>
          <p:nvPr/>
        </p:nvSpPr>
        <p:spPr>
          <a:xfrm>
            <a:off x="3091017" y="88651"/>
            <a:ext cx="6168283" cy="769439"/>
          </a:xfrm>
          <a:prstGeom prst="rect">
            <a:avLst/>
          </a:prstGeom>
          <a:noFill/>
        </p:spPr>
        <p:txBody>
          <a:bodyPr wrap="square" lIns="91344" tIns="45719" rIns="91344" bIns="45719" rtlCol="0">
            <a:spAutoFit/>
          </a:bodyPr>
          <a:lstStyle/>
          <a:p>
            <a:pPr algn="ctr" defTabSz="913289">
              <a:defRPr/>
            </a:pPr>
            <a:r>
              <a:rPr lang="en-US" sz="4400" b="1" dirty="0">
                <a:solidFill>
                  <a:srgbClr val="FF0000"/>
                </a:solidFill>
                <a:effectLst>
                  <a:outerShdw blurRad="50800" dist="38100" dir="8100000" algn="tr" rotWithShape="0">
                    <a:prstClr val="black">
                      <a:alpha val="40000"/>
                    </a:prstClr>
                  </a:outerShdw>
                </a:effectLst>
                <a:latin typeface="Times New Roman" panose="02020603050405020304" pitchFamily="18" charset="0"/>
                <a:ea typeface="Arial-Rounded" panose="020B0604020202020204" pitchFamily="34" charset="0"/>
                <a:cs typeface="Times New Roman" panose="02020603050405020304" pitchFamily="18" charset="0"/>
              </a:rPr>
              <a:t>THỜI KHÓA BIỂU</a:t>
            </a:r>
          </a:p>
        </p:txBody>
      </p:sp>
    </p:spTree>
    <p:extLst>
      <p:ext uri="{BB962C8B-B14F-4D97-AF65-F5344CB8AC3E}">
        <p14:creationId xmlns:p14="http://schemas.microsoft.com/office/powerpoint/2010/main" val="109254274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left)">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9FD58D-508A-4826-B2C0-197137178828}"/>
              </a:ext>
            </a:extLst>
          </p:cNvPr>
          <p:cNvSpPr/>
          <p:nvPr/>
        </p:nvSpPr>
        <p:spPr>
          <a:xfrm>
            <a:off x="3876675" y="-19050"/>
            <a:ext cx="4096204"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grpSp>
        <p:nvGrpSpPr>
          <p:cNvPr id="3" name="Group 2">
            <a:extLst>
              <a:ext uri="{FF2B5EF4-FFF2-40B4-BE49-F238E27FC236}">
                <a16:creationId xmlns:a16="http://schemas.microsoft.com/office/drawing/2014/main" id="{5018A257-072D-4267-A2BD-5A17B774D2B6}"/>
              </a:ext>
            </a:extLst>
          </p:cNvPr>
          <p:cNvGrpSpPr/>
          <p:nvPr/>
        </p:nvGrpSpPr>
        <p:grpSpPr>
          <a:xfrm>
            <a:off x="836132" y="729054"/>
            <a:ext cx="10519736" cy="813138"/>
            <a:chOff x="136243" y="-2131981"/>
            <a:chExt cx="2109019" cy="2986082"/>
          </a:xfrm>
        </p:grpSpPr>
        <p:sp>
          <p:nvSpPr>
            <p:cNvPr id="4" name="Hexagon 3">
              <a:extLst>
                <a:ext uri="{FF2B5EF4-FFF2-40B4-BE49-F238E27FC236}">
                  <a16:creationId xmlns:a16="http://schemas.microsoft.com/office/drawing/2014/main" id="{060C3AA2-4F0E-4255-839D-EEE431D05DAF}"/>
                </a:ext>
              </a:extLst>
            </p:cNvPr>
            <p:cNvSpPr/>
            <p:nvPr/>
          </p:nvSpPr>
          <p:spPr>
            <a:xfrm>
              <a:off x="136243" y="-2131981"/>
              <a:ext cx="2109019" cy="2986082"/>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48B638A-2940-4598-B4C0-CC054E381E1E}"/>
                </a:ext>
              </a:extLst>
            </p:cNvPr>
            <p:cNvSpPr txBox="1"/>
            <p:nvPr/>
          </p:nvSpPr>
          <p:spPr>
            <a:xfrm>
              <a:off x="264898" y="-1572234"/>
              <a:ext cx="1913403" cy="1587360"/>
            </a:xfrm>
            <a:prstGeom prst="rect">
              <a:avLst/>
            </a:prstGeom>
            <a:noFill/>
          </p:spPr>
          <p:txBody>
            <a:bodyPr wrap="square" rtlCol="0">
              <a:spAutoFit/>
            </a:bodyPr>
            <a:lstStyle/>
            <a:p>
              <a:pPr marL="742950" marR="0" lvl="0" indent="-742950" algn="just" defTabSz="913256" rtl="0" eaLnBrk="1" fontAlgn="base" latinLnBrk="0" hangingPunct="1">
                <a:lnSpc>
                  <a:spcPct val="100000"/>
                </a:lnSpc>
                <a:spcBef>
                  <a:spcPct val="0"/>
                </a:spcBef>
                <a:spcAft>
                  <a:spcPct val="0"/>
                </a:spcAft>
                <a:buClrTx/>
                <a:buSzTx/>
                <a:buFontTx/>
                <a:buAutoNum type="arabicPeriod"/>
                <a:tabLst/>
                <a:defRPr/>
              </a:pP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 thời khóa biểu của ngày thứ hai</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12" name="Picture 11"/>
          <p:cNvPicPr>
            <a:picLocks noChangeAspect="1"/>
          </p:cNvPicPr>
          <p:nvPr/>
        </p:nvPicPr>
        <p:blipFill rotWithShape="1">
          <a:blip r:embed="rId2"/>
          <a:srcRect l="30105" t="39044" r="29511" b="15143"/>
          <a:stretch/>
        </p:blipFill>
        <p:spPr>
          <a:xfrm>
            <a:off x="2082637" y="1507971"/>
            <a:ext cx="8334454" cy="5315808"/>
          </a:xfrm>
          <a:prstGeom prst="rect">
            <a:avLst/>
          </a:prstGeom>
        </p:spPr>
      </p:pic>
    </p:spTree>
    <p:extLst>
      <p:ext uri="{BB962C8B-B14F-4D97-AF65-F5344CB8AC3E}">
        <p14:creationId xmlns:p14="http://schemas.microsoft.com/office/powerpoint/2010/main" val="2818484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5D50B3-48D8-489A-A21B-868C4A87EAFF}"/>
              </a:ext>
            </a:extLst>
          </p:cNvPr>
          <p:cNvSpPr/>
          <p:nvPr/>
        </p:nvSpPr>
        <p:spPr>
          <a:xfrm>
            <a:off x="3895725" y="14047"/>
            <a:ext cx="4096204" cy="57280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grpSp>
        <p:nvGrpSpPr>
          <p:cNvPr id="2" name="Group 1"/>
          <p:cNvGrpSpPr/>
          <p:nvPr/>
        </p:nvGrpSpPr>
        <p:grpSpPr>
          <a:xfrm>
            <a:off x="836132" y="528979"/>
            <a:ext cx="10519736" cy="617433"/>
            <a:chOff x="836132" y="980974"/>
            <a:chExt cx="10519736" cy="934866"/>
          </a:xfrm>
        </p:grpSpPr>
        <p:sp>
          <p:nvSpPr>
            <p:cNvPr id="8" name="Hexagon 7">
              <a:extLst>
                <a:ext uri="{FF2B5EF4-FFF2-40B4-BE49-F238E27FC236}">
                  <a16:creationId xmlns:a16="http://schemas.microsoft.com/office/drawing/2014/main" id="{656B7EDA-4DEE-44AD-9FC2-7177221356BC}"/>
                </a:ext>
              </a:extLst>
            </p:cNvPr>
            <p:cNvSpPr/>
            <p:nvPr/>
          </p:nvSpPr>
          <p:spPr>
            <a:xfrm>
              <a:off x="836132" y="1056605"/>
              <a:ext cx="10519736" cy="85923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9663B6F-FE68-42C6-84A9-CF98FA406047}"/>
                </a:ext>
              </a:extLst>
            </p:cNvPr>
            <p:cNvSpPr txBox="1"/>
            <p:nvPr/>
          </p:nvSpPr>
          <p:spPr>
            <a:xfrm>
              <a:off x="1171464" y="980974"/>
              <a:ext cx="9353770" cy="646331"/>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2. Sáng</a:t>
              </a:r>
              <a:r>
                <a:rPr kumimoji="0" lang="en-US" altLang="zh-CN" sz="36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thứ Hai có mấy tiết?</a:t>
              </a:r>
              <a:endParaRPr kumimoji="0" lang="en-US" altLang="zh-C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sp>
        <p:nvSpPr>
          <p:cNvPr id="3" name="TextBox 2"/>
          <p:cNvSpPr txBox="1"/>
          <p:nvPr/>
        </p:nvSpPr>
        <p:spPr>
          <a:xfrm>
            <a:off x="3763618" y="5931401"/>
            <a:ext cx="5216609" cy="646331"/>
          </a:xfrm>
          <a:prstGeom prst="rect">
            <a:avLst/>
          </a:prstGeom>
          <a:noFill/>
        </p:spPr>
        <p:txBody>
          <a:bodyPr wrap="square" rtlCol="0">
            <a:spAutoFit/>
          </a:bodyPr>
          <a:lstStyle/>
          <a:p>
            <a:r>
              <a:rPr lang="vi-VN" sz="3600" dirty="0">
                <a:solidFill>
                  <a:srgbClr val="0000FF"/>
                </a:solidFill>
                <a:latin typeface="+mj-lt"/>
              </a:rPr>
              <a:t>Sáng thứ Hai có 4 tiết.</a:t>
            </a:r>
          </a:p>
        </p:txBody>
      </p:sp>
      <p:pic>
        <p:nvPicPr>
          <p:cNvPr id="9" name="Picture 8"/>
          <p:cNvPicPr>
            <a:picLocks noChangeAspect="1"/>
          </p:cNvPicPr>
          <p:nvPr/>
        </p:nvPicPr>
        <p:blipFill rotWithShape="1">
          <a:blip r:embed="rId2"/>
          <a:srcRect l="30105" t="39044" r="29511" b="15143"/>
          <a:stretch/>
        </p:blipFill>
        <p:spPr>
          <a:xfrm>
            <a:off x="2201317" y="1146412"/>
            <a:ext cx="7485019" cy="4774029"/>
          </a:xfrm>
          <a:prstGeom prst="rect">
            <a:avLst/>
          </a:prstGeom>
        </p:spPr>
      </p:pic>
    </p:spTree>
    <p:extLst>
      <p:ext uri="{BB962C8B-B14F-4D97-AF65-F5344CB8AC3E}">
        <p14:creationId xmlns:p14="http://schemas.microsoft.com/office/powerpoint/2010/main" val="255468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5D50B3-48D8-489A-A21B-868C4A87EAFF}"/>
              </a:ext>
            </a:extLst>
          </p:cNvPr>
          <p:cNvSpPr/>
          <p:nvPr/>
        </p:nvSpPr>
        <p:spPr>
          <a:xfrm>
            <a:off x="3895725" y="14047"/>
            <a:ext cx="4096204" cy="57280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grpSp>
        <p:nvGrpSpPr>
          <p:cNvPr id="2" name="Group 1"/>
          <p:cNvGrpSpPr/>
          <p:nvPr/>
        </p:nvGrpSpPr>
        <p:grpSpPr>
          <a:xfrm>
            <a:off x="836132" y="528979"/>
            <a:ext cx="10519736" cy="646331"/>
            <a:chOff x="836132" y="980974"/>
            <a:chExt cx="10519736" cy="978621"/>
          </a:xfrm>
        </p:grpSpPr>
        <p:sp>
          <p:nvSpPr>
            <p:cNvPr id="8" name="Hexagon 7">
              <a:extLst>
                <a:ext uri="{FF2B5EF4-FFF2-40B4-BE49-F238E27FC236}">
                  <a16:creationId xmlns:a16="http://schemas.microsoft.com/office/drawing/2014/main" id="{656B7EDA-4DEE-44AD-9FC2-7177221356BC}"/>
                </a:ext>
              </a:extLst>
            </p:cNvPr>
            <p:cNvSpPr/>
            <p:nvPr/>
          </p:nvSpPr>
          <p:spPr>
            <a:xfrm>
              <a:off x="836132" y="1056605"/>
              <a:ext cx="10519736" cy="85923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9663B6F-FE68-42C6-84A9-CF98FA406047}"/>
                </a:ext>
              </a:extLst>
            </p:cNvPr>
            <p:cNvSpPr txBox="1"/>
            <p:nvPr/>
          </p:nvSpPr>
          <p:spPr>
            <a:xfrm>
              <a:off x="1171464" y="980974"/>
              <a:ext cx="9353770" cy="978621"/>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lang="en-US" altLang="zh-CN"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3</a:t>
              </a:r>
              <a:r>
                <a:rPr kumimoji="0" lang="en-US" altLang="zh-C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T</a:t>
              </a:r>
              <a:r>
                <a:rPr kumimoji="0" lang="en-US" altLang="zh-CN" sz="36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hứ Năm có những môn học nào?</a:t>
              </a:r>
              <a:endParaRPr kumimoji="0" lang="en-US" altLang="zh-C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sp>
        <p:nvSpPr>
          <p:cNvPr id="3" name="TextBox 2"/>
          <p:cNvSpPr txBox="1"/>
          <p:nvPr/>
        </p:nvSpPr>
        <p:spPr>
          <a:xfrm>
            <a:off x="631740" y="5664168"/>
            <a:ext cx="11173573" cy="1077218"/>
          </a:xfrm>
          <a:prstGeom prst="rect">
            <a:avLst/>
          </a:prstGeom>
          <a:noFill/>
        </p:spPr>
        <p:txBody>
          <a:bodyPr wrap="square" rtlCol="0">
            <a:spAutoFit/>
          </a:bodyPr>
          <a:lstStyle/>
          <a:p>
            <a:r>
              <a:rPr lang="vi-VN" sz="3200" dirty="0">
                <a:solidFill>
                  <a:srgbClr val="0000FF"/>
                </a:solidFill>
                <a:latin typeface="+mj-lt"/>
              </a:rPr>
              <a:t>Thứ năm có môn Tiếng Việt, Giáo dục thể chất, Toán, Tự nhiên và xã hội, Tự học có hướng dẫn.</a:t>
            </a:r>
          </a:p>
        </p:txBody>
      </p:sp>
      <p:pic>
        <p:nvPicPr>
          <p:cNvPr id="9" name="Picture 8"/>
          <p:cNvPicPr>
            <a:picLocks noChangeAspect="1"/>
          </p:cNvPicPr>
          <p:nvPr/>
        </p:nvPicPr>
        <p:blipFill rotWithShape="1">
          <a:blip r:embed="rId2"/>
          <a:srcRect l="30105" t="39044" r="29511" b="15143"/>
          <a:stretch/>
        </p:blipFill>
        <p:spPr>
          <a:xfrm>
            <a:off x="2433329" y="1187356"/>
            <a:ext cx="6819853" cy="4349779"/>
          </a:xfrm>
          <a:prstGeom prst="rect">
            <a:avLst/>
          </a:prstGeom>
        </p:spPr>
      </p:pic>
    </p:spTree>
    <p:extLst>
      <p:ext uri="{BB962C8B-B14F-4D97-AF65-F5344CB8AC3E}">
        <p14:creationId xmlns:p14="http://schemas.microsoft.com/office/powerpoint/2010/main" val="1082603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BF30E823-DE71-4314-9CA2-02BFC57E0858}"/>
  <p:tag name="ISPRING_RESOURCE_FOLDER" val="C:\Users\Lenovo\Desktop\E LEARNING\SẢN PHẨM NGUỒN\LÀM VIỆC THẬT LÀ VUI (T1+2)\LÀM VIỆC THẬT LÀ VUI (T1+2)\"/>
  <p:tag name="ISPRING_PRESENTATION_PATH" val="C:\Users\Lenovo\Desktop\E LEARNING\SẢN PHẨM NGUỒN\LÀM VIỆC THẬT LÀ VUI (T1+2)\LÀM VIỆC THẬT LÀ VUI (T1+2).pptx"/>
  <p:tag name="ISPRING_PROJECT_VERSION" val="9"/>
  <p:tag name="ISPRING_PROJECT_FOLDER_UPDATED" val="1"/>
  <p:tag name="ISPRING_SCREEN_RECS_UPDATED" val="C:\Users\Lenovo\Desktop\E LEARNING\SẢN PHẨM NGUỒN\LÀM VIỆC THẬT LÀ VUI (T1+2)\LÀM VIỆC THẬT LÀ VUI (T1+2)\"/>
  <p:tag name="FLASHSPRING_PRESENTATION_REFERENCES" val=""/>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Ề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ền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1017</TotalTime>
  <Words>235</Words>
  <Application>Microsoft Office PowerPoint</Application>
  <PresentationFormat>Widescreen</PresentationFormat>
  <Paragraphs>34</Paragraphs>
  <Slides>13</Slides>
  <Notes>2</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13</vt:i4>
      </vt:variant>
    </vt:vector>
  </HeadingPairs>
  <TitlesOfParts>
    <vt:vector size="27" baseType="lpstr">
      <vt:lpstr>Microsoft YaHei</vt:lpstr>
      <vt:lpstr>宋体</vt:lpstr>
      <vt:lpstr>宋体</vt:lpstr>
      <vt:lpstr>Arial</vt:lpstr>
      <vt:lpstr>Arial-Rounded</vt:lpstr>
      <vt:lpstr>Calibri</vt:lpstr>
      <vt:lpstr>Calibri Light</vt:lpstr>
      <vt:lpstr>等线</vt:lpstr>
      <vt:lpstr>Times New Roman</vt:lpstr>
      <vt:lpstr>3_Office Theme</vt:lpstr>
      <vt:lpstr>NỀN 5</vt:lpstr>
      <vt:lpstr>nền 3</vt:lpstr>
      <vt:lpstr>6_Office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ADMIN</cp:lastModifiedBy>
  <cp:revision>96</cp:revision>
  <dcterms:created xsi:type="dcterms:W3CDTF">2021-06-24T12:42:07Z</dcterms:created>
  <dcterms:modified xsi:type="dcterms:W3CDTF">2023-08-09T16:41:31Z</dcterms:modified>
</cp:coreProperties>
</file>