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22"/>
  </p:notesMasterIdLst>
  <p:sldIdLst>
    <p:sldId id="284" r:id="rId5"/>
    <p:sldId id="272" r:id="rId6"/>
    <p:sldId id="267" r:id="rId7"/>
    <p:sldId id="268" r:id="rId8"/>
    <p:sldId id="269" r:id="rId9"/>
    <p:sldId id="270" r:id="rId10"/>
    <p:sldId id="265" r:id="rId11"/>
    <p:sldId id="273" r:id="rId12"/>
    <p:sldId id="28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22BC-71A0-4B78-85BD-1273D55E84FA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6F50-F3BB-46A1-B648-29F234CE9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6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8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5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7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04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5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2257" y="990789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2. Kể tên những việc làm thể hiện sự quan tâm đến bà của gia đình Hoa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9869" y="1282890"/>
            <a:ext cx="7915701" cy="469182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0" y="1282890"/>
            <a:ext cx="2132965" cy="223907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Viết thiệp sinh nhật cho bà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-35066" y="3690430"/>
            <a:ext cx="2168031" cy="228428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khăn tặng bà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718040" y="2333767"/>
            <a:ext cx="2473960" cy="2328404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Tặng quà và chúc mừng sinh nhật bà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3. Chơi trò chơi: Sắp xếp thức ăn, đồ uống, đồ dùng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43250" y="1178560"/>
            <a:ext cx="5553075" cy="3387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50285" y="4623435"/>
            <a:ext cx="4968240" cy="2118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66565" y="2585720"/>
            <a:ext cx="1800225" cy="22002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47740" y="2595245"/>
            <a:ext cx="1371600" cy="2219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66790" y="4004945"/>
            <a:ext cx="114300" cy="7905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09415" y="2652395"/>
            <a:ext cx="1495425" cy="20955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66665" y="4185920"/>
            <a:ext cx="2876550" cy="628650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4975" y="95250"/>
            <a:ext cx="10918825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4. Chia sẻ với bạn về lợi ích của nghề nghiệp mà em yêu thích</a:t>
            </a:r>
          </a:p>
        </p:txBody>
      </p:sp>
      <p:pic>
        <p:nvPicPr>
          <p:cNvPr id="5" name="Content Placeholder 4" descr="Uoc-mo-7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305" y="1831340"/>
            <a:ext cx="6295390" cy="3549015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1" y="1928495"/>
            <a:ext cx="2948304" cy="3028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ước sau này làm nghề gì?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116704" y="1976120"/>
            <a:ext cx="3075295" cy="3028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Tại sao em thích công việc đó?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animBg="1"/>
      <p:bldP spid="8" grpId="1" animBg="1"/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29292" y="1235604"/>
            <a:ext cx="7074266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 kết: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thích nhất nội dung nào trong chủ đề Gia đình</a:t>
            </a:r>
            <a:r>
              <a:rPr kumimoji="0" lang="en-US" sz="4400" b="0" i="0" strike="noStrike" kern="1200" cap="none" spc="0" normalizeH="0" baseline="0" noProof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kumimoji="0" lang="en-US" sz="4400" b="0" i="0" strike="noStrike" kern="1200" cap="none" spc="0" normalizeH="0" baseline="0" noProof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Vì </a:t>
            </a: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sao em thích nội dung đó?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850433" y="2360022"/>
            <a:ext cx="6539228" cy="1787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 về gia đình</a:t>
            </a:r>
            <a:r>
              <a:rPr lang="en-US" sz="3600" b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toàn vệ sinh </a:t>
            </a:r>
            <a:r>
              <a:rPr lang="en-US" sz="3600" b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600" b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 và nghề </a:t>
            </a:r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 yêu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4884" y="4510254"/>
            <a:ext cx="6473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 tập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hlinkClick r:id="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2519" y="2548327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735589" y="1750272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753" y="4209374"/>
            <a:ext cx="1605878" cy="1290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3791043" y="3372378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0481" y="155977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283103" y="1156305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58217" y="1397358"/>
            <a:ext cx="1616392" cy="1150969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0860987" y="967685"/>
            <a:ext cx="1562151" cy="1248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-390619" y="588464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96" y="2682271"/>
            <a:ext cx="8295726" cy="44924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6640839" y="4479366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0488" y="3108107"/>
            <a:ext cx="5021328" cy="10772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Nhà sạch thì mát, bát </a:t>
            </a:r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 </a:t>
            </a:r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 ...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6640839" y="5259687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cháo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8499717" y="4456485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8535441" y="5275700"/>
            <a:ext cx="1534333" cy="448414"/>
          </a:xfrm>
          <a:prstGeom prst="roundRect">
            <a:avLst/>
          </a:prstGeom>
          <a:noFill/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69" y="662312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47083 1.48148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392 -0.0604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521 -0.4094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7917 -0.26458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1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132102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0781731" y="2502059"/>
            <a:ext cx="1410270" cy="956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4725524" y="1492131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0436" y="403086"/>
            <a:ext cx="6136741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rửa tay bằng xà phòng trong bao lâu?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4725524" y="2202710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7253164" y="1492131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7253164" y="2210133"/>
            <a:ext cx="1534333" cy="448414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 giây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0083" y="754718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165644" y="174282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2115" y="4928654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258513" y="4519925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1253115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041039" y="2548327"/>
            <a:ext cx="115096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4402388" y="3271547"/>
            <a:ext cx="187769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49424" y="2173841"/>
            <a:ext cx="5912028" cy="95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Việc làm nào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giúp giữ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6751609" y="3956533"/>
            <a:ext cx="2983234" cy="43479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bày đồ ăn bừa bãi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6738101" y="3257045"/>
            <a:ext cx="2757590" cy="4628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đổ nước ra nhà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4402388" y="3943021"/>
            <a:ext cx="1955811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quét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8095" y="4209839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6"/>
            <a:ext cx="997939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 5: Ôn tập </a:t>
            </a:r>
            <a:r>
              <a:rPr kumimoji="0" lang="en-US" sz="6000" b="1" i="0" u="none" strike="noStrike" kern="1200" cap="none" spc="0" normalizeH="0" baseline="0" noProof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chủ </a:t>
            </a:r>
            <a:r>
              <a:rPr kumimoji="0" lang="en-US" sz="6000" b="1" i="0" u="none" strike="noStrike" kern="1200" cap="none" spc="0" normalizeH="0" baseline="0" noProof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đề Gia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0672" y="28063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8915" y="0"/>
            <a:ext cx="5934075" cy="895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1. Cùng hoàn thành sơ đồ sau</a:t>
            </a:r>
          </a:p>
        </p:txBody>
      </p:sp>
      <p:pic>
        <p:nvPicPr>
          <p:cNvPr id="5" name="Content Placeholder 2" descr="Capture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5805" y="892868"/>
            <a:ext cx="11002087" cy="59651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1665" y="1788218"/>
            <a:ext cx="2397250" cy="5591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Ăn chín, uống sôi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" y="2450343"/>
            <a:ext cx="2791142" cy="9805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Chế biến thực phẩm nhiệt độ thích hợp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30603" y="2592507"/>
            <a:ext cx="1408136" cy="36905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Các con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9158" y="6175413"/>
            <a:ext cx="1685290" cy="34159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Rửa bát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2026" y="5650173"/>
            <a:ext cx="1685290" cy="31451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Giáo viên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30603" y="6305266"/>
            <a:ext cx="1410235" cy="21999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Kĩ sư</a:t>
            </a:r>
          </a:p>
        </p:txBody>
      </p:sp>
    </p:spTree>
    <p:extLst>
      <p:ext uri="{BB962C8B-B14F-4D97-AF65-F5344CB8AC3E}">
        <p14:creationId xmlns:p14="http://schemas.microsoft.com/office/powerpoint/2010/main" val="2939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345</Words>
  <Application>Microsoft Office PowerPoint</Application>
  <PresentationFormat>Widescreen</PresentationFormat>
  <Paragraphs>60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SimSun</vt:lpstr>
      <vt:lpstr>.VnAvant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字魂59号-创粗黑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50</cp:revision>
  <dcterms:created xsi:type="dcterms:W3CDTF">2021-05-08T02:21:00Z</dcterms:created>
  <dcterms:modified xsi:type="dcterms:W3CDTF">2023-09-29T05:45:45Z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