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699" r:id="rId5"/>
  </p:sldMasterIdLst>
  <p:notesMasterIdLst>
    <p:notesMasterId r:id="rId37"/>
  </p:notesMasterIdLst>
  <p:sldIdLst>
    <p:sldId id="258" r:id="rId6"/>
    <p:sldId id="295" r:id="rId7"/>
    <p:sldId id="311" r:id="rId8"/>
    <p:sldId id="318" r:id="rId9"/>
    <p:sldId id="322" r:id="rId10"/>
    <p:sldId id="278" r:id="rId11"/>
    <p:sldId id="340" r:id="rId12"/>
    <p:sldId id="320" r:id="rId13"/>
    <p:sldId id="329" r:id="rId14"/>
    <p:sldId id="330" r:id="rId15"/>
    <p:sldId id="331" r:id="rId16"/>
    <p:sldId id="341" r:id="rId17"/>
    <p:sldId id="342" r:id="rId18"/>
    <p:sldId id="343" r:id="rId19"/>
    <p:sldId id="344" r:id="rId20"/>
    <p:sldId id="345" r:id="rId21"/>
    <p:sldId id="346" r:id="rId22"/>
    <p:sldId id="351" r:id="rId23"/>
    <p:sldId id="350" r:id="rId24"/>
    <p:sldId id="348" r:id="rId25"/>
    <p:sldId id="347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20075770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4B87-6582-43BB-9055-C7CF58738AD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0E46-CAF1-42AF-8FA5-A76852394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3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0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4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011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4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8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2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73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47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43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47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12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4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3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5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9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6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0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0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9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9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9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4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0459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33674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9084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111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4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52255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1230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895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23455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8179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0510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15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0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29/09/2023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556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dẫn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Tên một số thức ăn, đồ uống, đồ dùng,... nếu không được cất giữ, bảo quản cẩn thận có thể gây ngộ độc.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4B4-80C1-45A3-A5C5-6B01FFAA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86F2-A374-4E37-9388-C19E33CF2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135F-7D04-4C29-9233-0FB55F92F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5EA4-F79A-41D6-BE29-CC29B7A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EC21-BF09-47F4-B9DB-53CB4F5DA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DFB6-1D2A-47CC-8C51-451F17305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56915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C20C-68D1-49D1-907B-2FF2195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F06E-9BAB-49E6-BA51-C2681F48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72F71-5A0C-4169-A1B0-65CBA49F8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33" y="2322511"/>
            <a:ext cx="5317067" cy="4170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8408D6-3D10-4C49-8AC5-14FC4BA7416C}"/>
              </a:ext>
            </a:extLst>
          </p:cNvPr>
          <p:cNvSpPr/>
          <p:nvPr/>
        </p:nvSpPr>
        <p:spPr>
          <a:xfrm>
            <a:off x="293511" y="259645"/>
            <a:ext cx="11401778" cy="143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0343AA0-BC4F-437F-BC5C-435842CF7536}"/>
              </a:ext>
            </a:extLst>
          </p:cNvPr>
          <p:cNvSpPr/>
          <p:nvPr/>
        </p:nvSpPr>
        <p:spPr>
          <a:xfrm>
            <a:off x="8816622" y="1825624"/>
            <a:ext cx="2878667" cy="2246489"/>
          </a:xfrm>
          <a:prstGeom prst="cloudCallout">
            <a:avLst>
              <a:gd name="adj1" fmla="val -54558"/>
              <a:gd name="adj2" fmla="val 6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756659" y="842010"/>
            <a:ext cx="4137273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3756272" y="2907984"/>
            <a:ext cx="4736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Phòng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tránh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ngộ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độc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1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B7E-5266-4122-93E7-0CCC7AEB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A17CE0-D6DD-4BE0-A97A-5EA8DFDB8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196" y="1690690"/>
            <a:ext cx="9278203" cy="4351338"/>
          </a:xfr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051559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Minh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A068242-5AAA-4081-B1CC-324FC3E6E4E4}"/>
              </a:ext>
            </a:extLst>
          </p:cNvPr>
          <p:cNvSpPr/>
          <p:nvPr/>
        </p:nvSpPr>
        <p:spPr>
          <a:xfrm>
            <a:off x="0" y="2381956"/>
            <a:ext cx="2812196" cy="25738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E6B471A-FE5A-4D03-8660-426359E23E29}"/>
              </a:ext>
            </a:extLst>
          </p:cNvPr>
          <p:cNvSpPr/>
          <p:nvPr/>
        </p:nvSpPr>
        <p:spPr>
          <a:xfrm>
            <a:off x="-16525" y="1856412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5823583-14A8-4AEA-9D22-077FE4A34DEE}"/>
              </a:ext>
            </a:extLst>
          </p:cNvPr>
          <p:cNvSpPr/>
          <p:nvPr/>
        </p:nvSpPr>
        <p:spPr>
          <a:xfrm>
            <a:off x="-3305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0C12B6C-C960-42B5-9764-24E86AB2537C}"/>
              </a:ext>
            </a:extLst>
          </p:cNvPr>
          <p:cNvSpPr/>
          <p:nvPr/>
        </p:nvSpPr>
        <p:spPr>
          <a:xfrm>
            <a:off x="-66100" y="1879295"/>
            <a:ext cx="2812196" cy="30994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>
            <a:extLst>
              <a:ext uri="{FF2B5EF4-FFF2-40B4-BE49-F238E27FC236}">
                <a16:creationId xmlns:a16="http://schemas.microsoft.com/office/drawing/2014/main" id="{E3623861-5E43-4292-B19F-3D106E8B4A45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Gia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9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5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2CA7-3F8A-42A0-8292-087B90F5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64B6-6752-43A8-A34B-4B3F2B9E07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6CAA4-42E3-417B-8960-094A0CA20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73637AC-C11A-41C3-B8A7-96017F173B1A}"/>
              </a:ext>
            </a:extLst>
          </p:cNvPr>
          <p:cNvSpPr txBox="1"/>
          <p:nvPr/>
        </p:nvSpPr>
        <p:spPr>
          <a:xfrm>
            <a:off x="626942" y="199405"/>
            <a:ext cx="1156505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4EE24-BCFC-424F-8409-559F4821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856412"/>
            <a:ext cx="9610725" cy="382905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E7175A18-A9B3-4741-966E-F19F617067BB}"/>
              </a:ext>
            </a:extLst>
          </p:cNvPr>
          <p:cNvSpPr/>
          <p:nvPr/>
        </p:nvSpPr>
        <p:spPr>
          <a:xfrm flipV="1">
            <a:off x="3318933" y="1690690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8BE5109-5364-4ECB-B0CB-ECF03230D506}"/>
              </a:ext>
            </a:extLst>
          </p:cNvPr>
          <p:cNvSpPr/>
          <p:nvPr/>
        </p:nvSpPr>
        <p:spPr>
          <a:xfrm flipV="1">
            <a:off x="5271029" y="1721477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5B30FD0-DEFD-4823-B5E0-CCF65FD0468F}"/>
              </a:ext>
            </a:extLst>
          </p:cNvPr>
          <p:cNvSpPr/>
          <p:nvPr/>
        </p:nvSpPr>
        <p:spPr>
          <a:xfrm flipV="1">
            <a:off x="9054130" y="2551289"/>
            <a:ext cx="993422" cy="87771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79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02921-D4B1-4708-ADD1-A384D2B2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147762"/>
            <a:ext cx="8191500" cy="4562475"/>
          </a:xfrm>
          <a:prstGeom prst="rect">
            <a:avLst/>
          </a:pr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A76C55F6-7EF4-4669-9F76-A02D2478DC9F}"/>
              </a:ext>
            </a:extLst>
          </p:cNvPr>
          <p:cNvSpPr txBox="1"/>
          <p:nvPr/>
        </p:nvSpPr>
        <p:spPr>
          <a:xfrm>
            <a:off x="2492728" y="235611"/>
            <a:ext cx="76990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B9B57D6F-9958-43C7-B8FF-A8E4924254BE}"/>
              </a:ext>
            </a:extLst>
          </p:cNvPr>
          <p:cNvSpPr txBox="1"/>
          <p:nvPr/>
        </p:nvSpPr>
        <p:spPr>
          <a:xfrm>
            <a:off x="2000250" y="6091479"/>
            <a:ext cx="843773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ngay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hoặc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cứu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115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475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9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EFF8-5B1F-4275-9F5A-F7AA1786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0243-42D6-4CFC-AD62-A5294861F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909FB-763F-4B23-A376-4DA4F0F58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29CD9FA2-CA0E-42B0-9478-97E088DFDE3D}"/>
              </a:ext>
            </a:extLst>
          </p:cNvPr>
          <p:cNvSpPr txBox="1"/>
          <p:nvPr/>
        </p:nvSpPr>
        <p:spPr>
          <a:xfrm>
            <a:off x="361245" y="235611"/>
            <a:ext cx="1145822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1.Tìm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hiểu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ở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1B8DE-5F46-46E6-8F77-D5C0329F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032176"/>
            <a:ext cx="5362575" cy="3629025"/>
          </a:xfrm>
          <a:prstGeom prst="rect">
            <a:avLst/>
          </a:prstGeom>
        </p:spPr>
      </p:pic>
      <p:sp>
        <p:nvSpPr>
          <p:cNvPr id="8" name="文本框 19">
            <a:extLst>
              <a:ext uri="{FF2B5EF4-FFF2-40B4-BE49-F238E27FC236}">
                <a16:creationId xmlns:a16="http://schemas.microsoft.com/office/drawing/2014/main" id="{AE8ACA3D-A36A-41BC-AF78-F876FE893AF5}"/>
              </a:ext>
            </a:extLst>
          </p:cNvPr>
          <p:cNvSpPr txBox="1"/>
          <p:nvPr/>
        </p:nvSpPr>
        <p:spPr>
          <a:xfrm>
            <a:off x="838200" y="5661201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6C4CC273-B144-4B90-A7EC-C80FE1FF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422" y="5981589"/>
            <a:ext cx="857957" cy="8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842E-F13E-46ED-BE51-6709CE67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51CA-6983-4B56-8C0E-E60F934D0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ED37F-664F-498A-A5DF-1F1F941C75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6C4BBFDB-6FCB-4A22-872E-B54E7B3F12B9}"/>
              </a:ext>
            </a:extLst>
          </p:cNvPr>
          <p:cNvSpPr txBox="1"/>
          <p:nvPr/>
        </p:nvSpPr>
        <p:spPr>
          <a:xfrm>
            <a:off x="443089" y="443133"/>
            <a:ext cx="114582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xuất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việc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phòng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chống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qua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267B4-81D0-4F28-9A8E-A6F728C60569}"/>
              </a:ext>
            </a:extLst>
          </p:cNvPr>
          <p:cNvSpPr/>
          <p:nvPr/>
        </p:nvSpPr>
        <p:spPr>
          <a:xfrm>
            <a:off x="883355" y="1825625"/>
            <a:ext cx="10272889" cy="4667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Rửa sạch tay, và bề mặt tất cả dụng cụ bếp cũng như thực phẩm, rau xanh tươi sống. ...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 chợ buổi sáng. ...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 để lẫn thực phẩm sống với thức ăn đã nấu chín. Đun lại thức ăn trước khi cất vào tủ lạnh. ...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Rửa sạch rau rồi mới thái nhỏ ...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Ăn ngay khi nấu.</a:t>
            </a:r>
          </a:p>
        </p:txBody>
      </p:sp>
    </p:spTree>
    <p:extLst>
      <p:ext uri="{BB962C8B-B14F-4D97-AF65-F5344CB8AC3E}">
        <p14:creationId xmlns:p14="http://schemas.microsoft.com/office/powerpoint/2010/main" val="39505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0BF3D-4D0B-42DA-B725-9DEA21CF4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11742"/>
            <a:ext cx="9667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198272" y="-21209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Em đã từng thấy ai bị ngộ độc chưa?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person, indoor, baby, little&#10;&#10;Description automatically generated">
            <a:extLst>
              <a:ext uri="{FF2B5EF4-FFF2-40B4-BE49-F238E27FC236}">
                <a16:creationId xmlns:a16="http://schemas.microsoft.com/office/drawing/2014/main" id="{C9DD1BC7-E240-46FE-AED9-774EF9E80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37" y="1254642"/>
            <a:ext cx="6257525" cy="38718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3327586" y="33155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ngộ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độc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48162" y="1112019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TNXH: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ngộ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930</Words>
  <Application>Microsoft Office PowerPoint</Application>
  <PresentationFormat>Widescreen</PresentationFormat>
  <Paragraphs>103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微软雅黑</vt:lpstr>
      <vt:lpstr>SimSun</vt:lpstr>
      <vt:lpstr>SimSun</vt:lpstr>
      <vt:lpstr>arial</vt:lpstr>
      <vt:lpstr>arial</vt:lpstr>
      <vt:lpstr>Calibri</vt:lpstr>
      <vt:lpstr>Calibri Light</vt:lpstr>
      <vt:lpstr>等线</vt:lpstr>
      <vt:lpstr>Montserrat Medium</vt:lpstr>
      <vt:lpstr>Times New Roman</vt:lpstr>
      <vt:lpstr>字魂59号-创粗黑</vt:lpstr>
      <vt:lpstr>1_Office Theme</vt:lpstr>
      <vt:lpstr>第一PPT，www.1ppt.com</vt:lpstr>
      <vt:lpstr>Office 主题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duonghientinh.dhsp@gmail.com</dc:creator>
  <cp:lastModifiedBy>Techsi.vn</cp:lastModifiedBy>
  <cp:revision>4</cp:revision>
  <dcterms:created xsi:type="dcterms:W3CDTF">2022-08-28T22:37:17Z</dcterms:created>
  <dcterms:modified xsi:type="dcterms:W3CDTF">2023-09-29T05:35:41Z</dcterms:modified>
</cp:coreProperties>
</file>