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0" r:id="rId2"/>
  </p:sldMasterIdLst>
  <p:notesMasterIdLst>
    <p:notesMasterId r:id="rId11"/>
  </p:notesMasterIdLst>
  <p:sldIdLst>
    <p:sldId id="555" r:id="rId3"/>
    <p:sldId id="550" r:id="rId4"/>
    <p:sldId id="551" r:id="rId5"/>
    <p:sldId id="552" r:id="rId6"/>
    <p:sldId id="553" r:id="rId7"/>
    <p:sldId id="556" r:id="rId8"/>
    <p:sldId id="476" r:id="rId9"/>
    <p:sldId id="54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7" autoAdjust="0"/>
    <p:restoredTop sz="94660"/>
  </p:normalViewPr>
  <p:slideViewPr>
    <p:cSldViewPr snapToGrid="0">
      <p:cViewPr>
        <p:scale>
          <a:sx n="83" d="100"/>
          <a:sy n="83" d="100"/>
        </p:scale>
        <p:origin x="725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65" t="30241" r="33385" b="8221"/>
          <a:stretch/>
        </p:blipFill>
        <p:spPr>
          <a:xfrm>
            <a:off x="1324947" y="535710"/>
            <a:ext cx="10263673" cy="6322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B1FF5F-9745-461D-B9A2-EB6352A38428}"/>
              </a:ext>
            </a:extLst>
          </p:cNvPr>
          <p:cNvSpPr txBox="1"/>
          <p:nvPr/>
        </p:nvSpPr>
        <p:spPr>
          <a:xfrm>
            <a:off x="148605" y="0"/>
            <a:ext cx="1078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7877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314" t="37971" r="51871" b="40894"/>
          <a:stretch/>
        </p:blipFill>
        <p:spPr>
          <a:xfrm>
            <a:off x="1810139" y="503852"/>
            <a:ext cx="8789437" cy="4516015"/>
          </a:xfrm>
          <a:prstGeom prst="rect">
            <a:avLst/>
          </a:prstGeom>
        </p:spPr>
      </p:pic>
      <p:sp>
        <p:nvSpPr>
          <p:cNvPr id="3" name="Thought Bubble: Cloud 4">
            <a:extLst>
              <a:ext uri="{FF2B5EF4-FFF2-40B4-BE49-F238E27FC236}">
                <a16:creationId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1119673" y="5019868"/>
            <a:ext cx="9685176" cy="1838131"/>
          </a:xfrm>
          <a:prstGeom prst="cloudCallout">
            <a:avLst>
              <a:gd name="adj1" fmla="val 50908"/>
              <a:gd name="adj2" fmla="val 340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cậu bé Vũ Duệ không được đi học?</a:t>
            </a:r>
          </a:p>
        </p:txBody>
      </p:sp>
    </p:spTree>
    <p:extLst>
      <p:ext uri="{BB962C8B-B14F-4D97-AF65-F5344CB8AC3E}">
        <p14:creationId xmlns:p14="http://schemas.microsoft.com/office/powerpoint/2010/main" val="2472029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862" t="37704" r="34098" b="40893"/>
          <a:stretch/>
        </p:blipFill>
        <p:spPr>
          <a:xfrm>
            <a:off x="1119673" y="522513"/>
            <a:ext cx="9946433" cy="4991879"/>
          </a:xfrm>
          <a:prstGeom prst="rect">
            <a:avLst/>
          </a:prstGeom>
        </p:spPr>
      </p:pic>
      <p:sp>
        <p:nvSpPr>
          <p:cNvPr id="3" name="Thought Bubble: Cloud 18">
            <a:extLst>
              <a:ext uri="{FF2B5EF4-FFF2-40B4-BE49-F238E27FC236}">
                <a16:creationId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1436913" y="5514392"/>
            <a:ext cx="9946433" cy="1343608"/>
          </a:xfrm>
          <a:prstGeom prst="cloudCallout">
            <a:avLst>
              <a:gd name="adj1" fmla="val -57151"/>
              <a:gd name="adj2" fmla="val 431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 sáng, Vũ Duệ thường cõng em đi đâu?</a:t>
            </a:r>
          </a:p>
        </p:txBody>
      </p:sp>
    </p:spTree>
    <p:extLst>
      <p:ext uri="{BB962C8B-B14F-4D97-AF65-F5344CB8AC3E}">
        <p14:creationId xmlns:p14="http://schemas.microsoft.com/office/powerpoint/2010/main" val="1233207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314" t="67102" r="51733" b="12181"/>
          <a:stretch/>
        </p:blipFill>
        <p:spPr>
          <a:xfrm>
            <a:off x="1194318" y="186614"/>
            <a:ext cx="10226351" cy="5206480"/>
          </a:xfrm>
          <a:prstGeom prst="rect">
            <a:avLst/>
          </a:prstGeom>
        </p:spPr>
      </p:pic>
      <p:sp>
        <p:nvSpPr>
          <p:cNvPr id="3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818774" y="5449078"/>
            <a:ext cx="10977437" cy="1176141"/>
          </a:xfrm>
          <a:prstGeom prst="cloudCallout">
            <a:avLst>
              <a:gd name="adj1" fmla="val 57723"/>
              <a:gd name="adj2" fmla="val 291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Vũ Duệ được thầy khen?</a:t>
            </a:r>
          </a:p>
        </p:txBody>
      </p:sp>
    </p:spTree>
    <p:extLst>
      <p:ext uri="{BB962C8B-B14F-4D97-AF65-F5344CB8AC3E}">
        <p14:creationId xmlns:p14="http://schemas.microsoft.com/office/powerpoint/2010/main" val="2145572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974" t="67102" r="34181" b="12181"/>
          <a:stretch/>
        </p:blipFill>
        <p:spPr>
          <a:xfrm>
            <a:off x="858416" y="559837"/>
            <a:ext cx="10356980" cy="4907902"/>
          </a:xfrm>
          <a:prstGeom prst="rect">
            <a:avLst/>
          </a:prstGeom>
        </p:spPr>
      </p:pic>
      <p:sp>
        <p:nvSpPr>
          <p:cNvPr id="3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858416" y="5467739"/>
            <a:ext cx="10986312" cy="1307498"/>
          </a:xfrm>
          <a:prstGeom prst="cloudCallout">
            <a:avLst>
              <a:gd name="adj1" fmla="val -50478"/>
              <a:gd name="adj2" fmla="val 3816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Vũ Duệ được đi học?</a:t>
            </a:r>
          </a:p>
        </p:txBody>
      </p:sp>
    </p:spTree>
    <p:extLst>
      <p:ext uri="{BB962C8B-B14F-4D97-AF65-F5344CB8AC3E}">
        <p14:creationId xmlns:p14="http://schemas.microsoft.com/office/powerpoint/2010/main" val="3808477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A33BCFB-D822-488A-8BAD-E8A5D0DDF61B}"/>
              </a:ext>
            </a:extLst>
          </p:cNvPr>
          <p:cNvSpPr txBox="1">
            <a:spLocks/>
          </p:cNvSpPr>
          <p:nvPr/>
        </p:nvSpPr>
        <p:spPr>
          <a:xfrm>
            <a:off x="-1" y="1737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20367" y="837285"/>
            <a:ext cx="3039526" cy="2496758"/>
          </a:xfrm>
          <a:prstGeom prst="cloudCallout">
            <a:avLst>
              <a:gd name="adj1" fmla="val 50908"/>
              <a:gd name="adj2" fmla="val 340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cậu bé Vũ Duệ không được đi học?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9495692" y="486402"/>
            <a:ext cx="2724442" cy="2745620"/>
          </a:xfrm>
          <a:prstGeom prst="cloudCallout">
            <a:avLst>
              <a:gd name="adj1" fmla="val -57151"/>
              <a:gd name="adj2" fmla="val 431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 sáng, Vũ Duệ thường cõng em đi đâu?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181975" y="3643532"/>
            <a:ext cx="2673768" cy="2776413"/>
          </a:xfrm>
          <a:prstGeom prst="cloudCallout">
            <a:avLst>
              <a:gd name="adj1" fmla="val 57723"/>
              <a:gd name="adj2" fmla="val 291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Vũ Duệ được thầy khen?</a:t>
            </a: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9575408" y="3549667"/>
            <a:ext cx="2586561" cy="2796362"/>
          </a:xfrm>
          <a:prstGeom prst="cloudCallout">
            <a:avLst>
              <a:gd name="adj1" fmla="val -50478"/>
              <a:gd name="adj2" fmla="val 3816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Vũ Duệ được đi học?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314" t="37971" r="51871" b="40894"/>
          <a:stretch/>
        </p:blipFill>
        <p:spPr>
          <a:xfrm>
            <a:off x="3195105" y="1867607"/>
            <a:ext cx="3156408" cy="2531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3314" t="67102" r="51733" b="12181"/>
          <a:stretch/>
        </p:blipFill>
        <p:spPr>
          <a:xfrm>
            <a:off x="3161243" y="4388226"/>
            <a:ext cx="3156408" cy="24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0862" t="37704" r="34098" b="40893"/>
          <a:stretch/>
        </p:blipFill>
        <p:spPr>
          <a:xfrm>
            <a:off x="6388545" y="1867607"/>
            <a:ext cx="3166850" cy="2571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4236" t="30432" r="33602" b="62982"/>
          <a:stretch/>
        </p:blipFill>
        <p:spPr>
          <a:xfrm>
            <a:off x="4100263" y="924274"/>
            <a:ext cx="5032806" cy="840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0974" t="67102" r="34181" b="12181"/>
          <a:stretch/>
        </p:blipFill>
        <p:spPr>
          <a:xfrm>
            <a:off x="6353907" y="4388226"/>
            <a:ext cx="3221501" cy="25276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181975" y="73705"/>
            <a:ext cx="1078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1-2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69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5" y="0"/>
            <a:ext cx="10635209" cy="74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2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113</Words>
  <Application>Microsoft Office PowerPoint</Application>
  <PresentationFormat>Widescreen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Arial</vt:lpstr>
      <vt:lpstr>Arial-Rounded</vt:lpstr>
      <vt:lpstr>Calibri</vt:lpstr>
      <vt:lpstr>Calibri Light</vt:lpstr>
      <vt:lpstr>Times New Roman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Khuy Nguyễn Thị</cp:lastModifiedBy>
  <cp:revision>75</cp:revision>
  <dcterms:created xsi:type="dcterms:W3CDTF">2021-06-19T10:18:58Z</dcterms:created>
  <dcterms:modified xsi:type="dcterms:W3CDTF">2021-10-04T13:33:14Z</dcterms:modified>
</cp:coreProperties>
</file>