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30" r:id="rId2"/>
    <p:sldMasterId id="2147483755" r:id="rId3"/>
    <p:sldMasterId id="2147483775" r:id="rId4"/>
  </p:sldMasterIdLst>
  <p:notesMasterIdLst>
    <p:notesMasterId r:id="rId17"/>
  </p:notesMasterIdLst>
  <p:sldIdLst>
    <p:sldId id="320" r:id="rId5"/>
    <p:sldId id="474" r:id="rId6"/>
    <p:sldId id="482" r:id="rId7"/>
    <p:sldId id="585" r:id="rId8"/>
    <p:sldId id="586" r:id="rId9"/>
    <p:sldId id="587" r:id="rId10"/>
    <p:sldId id="588" r:id="rId11"/>
    <p:sldId id="589" r:id="rId12"/>
    <p:sldId id="567" r:id="rId13"/>
    <p:sldId id="568" r:id="rId14"/>
    <p:sldId id="56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B4AB-0859-420A-9C85-07E12A68C0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5FCF-FE44-4FAB-A60A-6D53118E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4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E5FCF-FE44-4FAB-A60A-6D53118E20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7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4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6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1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64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06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7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28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6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0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8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63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09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91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51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83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4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15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0089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618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912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5141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98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37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7927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186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35434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534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13755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431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5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63176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13077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3410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2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14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5" r:id="rId17"/>
    <p:sldLayoutId id="2147483665" r:id="rId18"/>
    <p:sldLayoutId id="2147483769" r:id="rId19"/>
    <p:sldLayoutId id="214748371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28.png"/><Relationship Id="rId26" Type="http://schemas.openxmlformats.org/officeDocument/2006/relationships/image" Target="../media/image32.gif"/><Relationship Id="rId3" Type="http://schemas.openxmlformats.org/officeDocument/2006/relationships/image" Target="../media/image19.png"/><Relationship Id="rId21" Type="http://schemas.microsoft.com/office/2007/relationships/hdphoto" Target="../media/hdphoto9.wdp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gif"/><Relationship Id="rId25" Type="http://schemas.microsoft.com/office/2007/relationships/hdphoto" Target="../media/hdphoto11.wdp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openxmlformats.org/officeDocument/2006/relationships/image" Target="../media/image29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23.png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22.gif"/><Relationship Id="rId14" Type="http://schemas.openxmlformats.org/officeDocument/2006/relationships/image" Target="../media/image25.gif"/><Relationship Id="rId22" Type="http://schemas.openxmlformats.org/officeDocument/2006/relationships/image" Target="../media/image30.pn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553763" y="-2943805"/>
            <a:ext cx="4956387" cy="12098419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6956" y="1821448"/>
            <a:ext cx="11430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37: </a:t>
            </a:r>
            <a:r>
              <a:rPr lang="en-US" sz="6000" b="1" noProof="0" dirty="0" err="1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6000" b="1" noProof="0" dirty="0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6000" b="1" noProof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6000" b="1" noProof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6000" b="1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noProof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6000" b="1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noProof="0" dirty="0" err="1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noProof="0" dirty="0" err="1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6000" b="1" noProof="0" dirty="0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6000" b="1" i="0" u="none" strike="noStrike" kern="1200" cap="none" spc="0" normalizeH="0" baseline="0" dirty="0" err="1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dirty="0" smtClean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6000" b="1" i="0" u="none" strike="noStrike" kern="1200" cap="none" spc="0" normalizeH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6000" b="1" i="0" u="none" strike="noStrike" kern="1200" cap="none" spc="0" normalizeH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dirty="0" err="1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6000" b="1" i="0" u="none" strike="noStrike" kern="1200" cap="none" spc="0" normalizeH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701291" y="710882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06254-6B5E-4CC8-8172-AFD3D56E6019}"/>
              </a:ext>
            </a:extLst>
          </p:cNvPr>
          <p:cNvSpPr txBox="1"/>
          <p:nvPr/>
        </p:nvSpPr>
        <p:spPr>
          <a:xfrm>
            <a:off x="3864003" y="2771697"/>
            <a:ext cx="3705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6A5E1-A9C6-4D91-8341-1904F118006E}"/>
              </a:ext>
            </a:extLst>
          </p:cNvPr>
          <p:cNvSpPr txBox="1"/>
          <p:nvPr/>
        </p:nvSpPr>
        <p:spPr>
          <a:xfrm>
            <a:off x="3864003" y="2771696"/>
            <a:ext cx="3961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 Gia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626" y="1885755"/>
            <a:ext cx="4140156" cy="38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776705" y="1064988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tổ.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F4F13-2FAC-7502-F468-EA3D7BC22B93}"/>
              </a:ext>
            </a:extLst>
          </p:cNvPr>
          <p:cNvSpPr/>
          <p:nvPr/>
        </p:nvSpPr>
        <p:spPr>
          <a:xfrm>
            <a:off x="822680" y="2967335"/>
            <a:ext cx="10546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Trần Khánh An, Phạm Gia Bảo, 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Nguyễn Ngọc Châu.</a:t>
            </a:r>
          </a:p>
        </p:txBody>
      </p:sp>
    </p:spTree>
    <p:extLst>
      <p:ext uri="{BB962C8B-B14F-4D97-AF65-F5344CB8AC3E}">
        <p14:creationId xmlns:p14="http://schemas.microsoft.com/office/powerpoint/2010/main" val="32336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78" y="3460827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762" y="0"/>
            <a:ext cx="3865418" cy="10252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1270" y="512618"/>
            <a:ext cx="5890202" cy="1357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27564"/>
            <a:ext cx="11993129" cy="3699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087" y="2327564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050" y="3050374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604" y="3789356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4180" y="4524695"/>
            <a:ext cx="114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762" y="0"/>
            <a:ext cx="3865418" cy="10252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1270" y="512618"/>
            <a:ext cx="5890202" cy="1357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27564"/>
            <a:ext cx="11993129" cy="3699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45127" y="3061855"/>
            <a:ext cx="2535382" cy="0"/>
          </a:xfrm>
          <a:prstGeom prst="line">
            <a:avLst/>
          </a:prstGeom>
          <a:ln w="57150">
            <a:solidFill>
              <a:srgbClr val="2C1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02255" y="3048001"/>
            <a:ext cx="2369128" cy="13854"/>
          </a:xfrm>
          <a:prstGeom prst="line">
            <a:avLst/>
          </a:prstGeom>
          <a:ln w="57150">
            <a:solidFill>
              <a:srgbClr val="2C1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0108" y="3796145"/>
            <a:ext cx="2216728" cy="13855"/>
          </a:xfrm>
          <a:prstGeom prst="line">
            <a:avLst/>
          </a:prstGeom>
          <a:ln w="57150">
            <a:solidFill>
              <a:srgbClr val="2C1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51472" y="3796145"/>
            <a:ext cx="976746" cy="0"/>
          </a:xfrm>
          <a:prstGeom prst="line">
            <a:avLst/>
          </a:prstGeom>
          <a:ln w="57150">
            <a:solidFill>
              <a:srgbClr val="2C1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28800" y="4530436"/>
            <a:ext cx="969818" cy="1"/>
          </a:xfrm>
          <a:prstGeom prst="line">
            <a:avLst/>
          </a:prstGeom>
          <a:ln w="57150">
            <a:solidFill>
              <a:srgbClr val="2C1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183" y="360219"/>
            <a:ext cx="10612581" cy="1163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29 </a:t>
            </a:r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9 </a:t>
            </a:r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2022 </a:t>
            </a:r>
            <a:endParaRPr lang="en-US" sz="4400" dirty="0">
              <a:latin typeface="HP001 5 hàng 1 ô ly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7090" y="1676400"/>
            <a:ext cx="2757055" cy="1163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Chính</a:t>
            </a:r>
            <a:r>
              <a:rPr lang="en-US" sz="44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tả</a:t>
            </a:r>
            <a:endParaRPr lang="en-US" sz="4400" dirty="0">
              <a:latin typeface="HP001 5 hàng 1 ô ly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163" y="3172691"/>
            <a:ext cx="8132620" cy="1163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Cầu</a:t>
            </a:r>
            <a:r>
              <a:rPr lang="en-US" sz="80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thủ</a:t>
            </a:r>
            <a:r>
              <a:rPr lang="en-US" sz="80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dự</a:t>
            </a:r>
            <a:r>
              <a:rPr lang="en-US" sz="80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bị</a:t>
            </a:r>
            <a:r>
              <a:rPr lang="en-US" sz="8000" dirty="0" smtClean="0"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endParaRPr lang="en-US" sz="8000" dirty="0">
              <a:latin typeface="HP001 5 hàng 1 ô ly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2071" y="4668982"/>
            <a:ext cx="5278584" cy="1163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Gv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vào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giấy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ô li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rồi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chụp</a:t>
            </a:r>
            <a:r>
              <a:rPr lang="en-US" sz="4400" i="1" dirty="0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HP001 5 hàng 1 ô ly" panose="020B0603050302020204" pitchFamily="34" charset="-93"/>
                <a:cs typeface="Times New Roman" panose="02020603050405020304" pitchFamily="18" charset="0"/>
              </a:rPr>
              <a:t>ảnh</a:t>
            </a:r>
            <a:endParaRPr lang="en-US" sz="4400" i="1" dirty="0">
              <a:solidFill>
                <a:srgbClr val="FF0000"/>
              </a:solidFill>
              <a:latin typeface="HP001 5 hàng 1 ô ly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0"/>
            <a:ext cx="1126374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5" y="1801091"/>
            <a:ext cx="4281055" cy="108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Chụp</a:t>
            </a:r>
            <a:r>
              <a:rPr lang="en-US" sz="3200" b="1" dirty="0" smtClean="0"/>
              <a:t> 1, 2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HS GV </a:t>
            </a:r>
            <a:r>
              <a:rPr lang="en-US" sz="3200" b="1" dirty="0" err="1" smtClean="0"/>
              <a:t>đã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xét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90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40932" y="544246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45" y="1602557"/>
            <a:ext cx="6347637" cy="34219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1302E-25E9-4EED-A3F4-B37CB8B8CFF7}"/>
              </a:ext>
            </a:extLst>
          </p:cNvPr>
          <p:cNvSpPr/>
          <p:nvPr/>
        </p:nvSpPr>
        <p:spPr>
          <a:xfrm>
            <a:off x="3062450" y="170421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2225C0-14BE-491E-8BAA-2131AAFE5B09}"/>
              </a:ext>
            </a:extLst>
          </p:cNvPr>
          <p:cNvSpPr/>
          <p:nvPr/>
        </p:nvSpPr>
        <p:spPr>
          <a:xfrm>
            <a:off x="7372035" y="1919955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3C28C-020C-4445-92EC-1002ACA94F72}"/>
              </a:ext>
            </a:extLst>
          </p:cNvPr>
          <p:cNvSpPr/>
          <p:nvPr/>
        </p:nvSpPr>
        <p:spPr>
          <a:xfrm>
            <a:off x="5071730" y="361429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63DB0-182E-44BA-B753-4B14CF49EBAF}"/>
              </a:ext>
            </a:extLst>
          </p:cNvPr>
          <p:cNvSpPr/>
          <p:nvPr/>
        </p:nvSpPr>
        <p:spPr>
          <a:xfrm>
            <a:off x="7437529" y="3614292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286</Words>
  <Application>Microsoft Office PowerPoint</Application>
  <PresentationFormat>Widescreen</PresentationFormat>
  <Paragraphs>38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宋体</vt:lpstr>
      <vt:lpstr>Arial</vt:lpstr>
      <vt:lpstr>Arial-Rounded</vt:lpstr>
      <vt:lpstr>Calibri</vt:lpstr>
      <vt:lpstr>Century Gothic</vt:lpstr>
      <vt:lpstr>等线</vt:lpstr>
      <vt:lpstr>HP001 5 hàng 1 ô ly</vt:lpstr>
      <vt:lpstr>黑体</vt:lpstr>
      <vt:lpstr>Times New Roman</vt:lpstr>
      <vt:lpstr>Wingdings 3</vt:lpstr>
      <vt:lpstr>幼圆</vt:lpstr>
      <vt:lpstr>3_Office Theme</vt:lpstr>
      <vt:lpstr>1_Office 主题​​</vt:lpstr>
      <vt:lpstr>1_Office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99</cp:revision>
  <dcterms:created xsi:type="dcterms:W3CDTF">2021-05-22T11:24:17Z</dcterms:created>
  <dcterms:modified xsi:type="dcterms:W3CDTF">2023-08-09T16:24:42Z</dcterms:modified>
</cp:coreProperties>
</file>