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2" r:id="rId3"/>
    <p:sldMasterId id="2147483704" r:id="rId4"/>
    <p:sldMasterId id="2147483718" r:id="rId5"/>
    <p:sldMasterId id="2147483730" r:id="rId6"/>
    <p:sldMasterId id="2147483743" r:id="rId7"/>
  </p:sldMasterIdLst>
  <p:notesMasterIdLst>
    <p:notesMasterId r:id="rId28"/>
  </p:notesMasterIdLst>
  <p:sldIdLst>
    <p:sldId id="258" r:id="rId8"/>
    <p:sldId id="474" r:id="rId9"/>
    <p:sldId id="320" r:id="rId10"/>
    <p:sldId id="497" r:id="rId11"/>
    <p:sldId id="467" r:id="rId12"/>
    <p:sldId id="509" r:id="rId13"/>
    <p:sldId id="556" r:id="rId14"/>
    <p:sldId id="563" r:id="rId15"/>
    <p:sldId id="564" r:id="rId16"/>
    <p:sldId id="510" r:id="rId17"/>
    <p:sldId id="565" r:id="rId18"/>
    <p:sldId id="340" r:id="rId19"/>
    <p:sldId id="480" r:id="rId20"/>
    <p:sldId id="515" r:id="rId21"/>
    <p:sldId id="505" r:id="rId22"/>
    <p:sldId id="482" r:id="rId23"/>
    <p:sldId id="538" r:id="rId24"/>
    <p:sldId id="567" r:id="rId25"/>
    <p:sldId id="568" r:id="rId26"/>
    <p:sldId id="5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0B4AB-0859-420A-9C85-07E12A68C04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E5FCF-FE44-4FAB-A60A-6D53118E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5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30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58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79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E5FCF-FE44-4FAB-A60A-6D53118E20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8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85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948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9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1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51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7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71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5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8/9/2023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20776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88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60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0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31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50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70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19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6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86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8/9/2023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69288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37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37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67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51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33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37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10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9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79884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05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1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143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87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87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5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5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28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7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8341001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6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879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3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0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387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648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177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40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069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98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1177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082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464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206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574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307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74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029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81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0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321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78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687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85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07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70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6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8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39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2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2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7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186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3875922" y="2250842"/>
            <a:ext cx="6630153" cy="2315191"/>
            <a:chOff x="214985" y="3183956"/>
            <a:chExt cx="3657960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214985" y="3183956"/>
              <a:ext cx="3657960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479267" y="3401788"/>
              <a:ext cx="3287475" cy="176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bị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sung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00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B83C5-9788-4689-9D29-FFB22C0D8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567" y="731413"/>
            <a:ext cx="8038216" cy="360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5E2908-910A-4C1D-B190-073F5202B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567" y="4423144"/>
            <a:ext cx="8038215" cy="243485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2C8BCE7-3AFD-473A-A77A-CB59C9185811}"/>
              </a:ext>
            </a:extLst>
          </p:cNvPr>
          <p:cNvGrpSpPr/>
          <p:nvPr/>
        </p:nvGrpSpPr>
        <p:grpSpPr>
          <a:xfrm>
            <a:off x="-191386" y="6464595"/>
            <a:ext cx="4285892" cy="470710"/>
            <a:chOff x="708943" y="6110866"/>
            <a:chExt cx="5825836" cy="6491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A7C08C-771E-40F1-B736-09DD1CDBDF1E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661774-9925-4675-A0A3-62701B90DB71}"/>
                </a:ext>
              </a:extLst>
            </p:cNvPr>
            <p:cNvSpPr txBox="1"/>
            <p:nvPr/>
          </p:nvSpPr>
          <p:spPr>
            <a:xfrm>
              <a:off x="791373" y="6159478"/>
              <a:ext cx="56609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845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24949" y="238944"/>
            <a:ext cx="9967052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039" y="195751"/>
            <a:ext cx="9208710" cy="1913455"/>
            <a:chOff x="156834" y="1116018"/>
            <a:chExt cx="2109019" cy="2986082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116018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183635" y="1477334"/>
              <a:ext cx="2038667" cy="912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ai?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1CFAA6-6438-4757-B49C-780B6727DAED}"/>
              </a:ext>
            </a:extLst>
          </p:cNvPr>
          <p:cNvGrpSpPr/>
          <p:nvPr/>
        </p:nvGrpSpPr>
        <p:grpSpPr>
          <a:xfrm>
            <a:off x="2265853" y="2043883"/>
            <a:ext cx="9685141" cy="1853652"/>
            <a:chOff x="156834" y="1993082"/>
            <a:chExt cx="2183734" cy="2109019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E63824-232E-4FC8-865F-8EA8AEC431CC}"/>
                </a:ext>
              </a:extLst>
            </p:cNvPr>
            <p:cNvSpPr txBox="1"/>
            <p:nvPr/>
          </p:nvSpPr>
          <p:spPr>
            <a:xfrm>
              <a:off x="191927" y="2140062"/>
              <a:ext cx="2109019" cy="586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2.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Vì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sao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lúc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đầu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chưa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đội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nào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muốn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nhận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gấu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con?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487646" y="3948337"/>
            <a:ext cx="9685141" cy="122083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2421495" y="4015616"/>
            <a:ext cx="965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cầu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thủ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dự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bị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gấu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2996503" y="3017165"/>
            <a:ext cx="866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Vì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gấu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chậm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chạp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đá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bóng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không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tốt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70846" y="284199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341907-FE08-44C0-A8D2-4C981040D404}"/>
              </a:ext>
            </a:extLst>
          </p:cNvPr>
          <p:cNvSpPr txBox="1"/>
          <p:nvPr/>
        </p:nvSpPr>
        <p:spPr>
          <a:xfrm>
            <a:off x="2662182" y="4691039"/>
            <a:ext cx="975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Gấu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nhặt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bóng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cho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bạn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chăm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chỉ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luyện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hàng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ngày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endParaRPr lang="zh-CN" alt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3211412" y="1310322"/>
            <a:ext cx="97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Câu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chuyện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kể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về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gấu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8E727-78D6-4B73-A068-FFC8A4553E5A}"/>
              </a:ext>
            </a:extLst>
          </p:cNvPr>
          <p:cNvSpPr txBox="1"/>
          <p:nvPr/>
        </p:nvSpPr>
        <p:spPr>
          <a:xfrm>
            <a:off x="2861561" y="5216909"/>
            <a:ext cx="888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1C46EA-92C3-4CD5-814F-D0B8F979C6E2}"/>
              </a:ext>
            </a:extLst>
          </p:cNvPr>
          <p:cNvSpPr txBox="1"/>
          <p:nvPr/>
        </p:nvSpPr>
        <p:spPr>
          <a:xfrm>
            <a:off x="2996503" y="5263393"/>
            <a:ext cx="8886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7F4D20-1F76-4BD7-8790-8F821A931322}"/>
              </a:ext>
            </a:extLst>
          </p:cNvPr>
          <p:cNvSpPr txBox="1"/>
          <p:nvPr/>
        </p:nvSpPr>
        <p:spPr>
          <a:xfrm>
            <a:off x="4227332" y="6001781"/>
            <a:ext cx="975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Vì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thấy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gấu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luyện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chăm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chỉ</a:t>
            </a:r>
            <a:endParaRPr lang="zh-CN" altLang="en-US" sz="2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6" grpId="0"/>
      <p:bldP spid="38" grpId="0"/>
      <p:bldP spid="31" grpId="0"/>
      <p:bldP spid="5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8">
            <a:extLst>
              <a:ext uri="{FF2B5EF4-FFF2-40B4-BE49-F238E27FC236}">
                <a16:creationId xmlns:a16="http://schemas.microsoft.com/office/drawing/2014/main" id="{86791810-763F-49D6-BE69-A2FB92F78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0961914" y="0"/>
            <a:ext cx="1451607" cy="18188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4B99EE-334E-405E-B79C-C7BC5BFA3B4E}"/>
              </a:ext>
            </a:extLst>
          </p:cNvPr>
          <p:cNvSpPr/>
          <p:nvPr/>
        </p:nvSpPr>
        <p:spPr>
          <a:xfrm>
            <a:off x="276447" y="106326"/>
            <a:ext cx="10207255" cy="6911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6E9AA9-3460-4D49-9B72-A7D5D6BAA087}"/>
              </a:ext>
            </a:extLst>
          </p:cNvPr>
          <p:cNvSpPr/>
          <p:nvPr/>
        </p:nvSpPr>
        <p:spPr>
          <a:xfrm>
            <a:off x="2349793" y="1818864"/>
            <a:ext cx="5901071" cy="712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con,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23C27-0571-4292-9DBC-07A3C543DE12}"/>
              </a:ext>
            </a:extLst>
          </p:cNvPr>
          <p:cNvSpPr txBox="1"/>
          <p:nvPr/>
        </p:nvSpPr>
        <p:spPr>
          <a:xfrm>
            <a:off x="393405" y="2214983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98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6C294-EB0C-4F42-8983-297691DEC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740" y="2094614"/>
            <a:ext cx="8697431" cy="2048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7EB64-3994-4461-B1C1-8EFCB0FA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16" y="2290540"/>
            <a:ext cx="6347637" cy="229209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E1302E-25E9-4EED-A3F4-B37CB8B8CFF7}"/>
              </a:ext>
            </a:extLst>
          </p:cNvPr>
          <p:cNvSpPr/>
          <p:nvPr/>
        </p:nvSpPr>
        <p:spPr>
          <a:xfrm>
            <a:off x="2902688" y="2105247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2225C0-14BE-491E-8BAA-2131AAFE5B09}"/>
              </a:ext>
            </a:extLst>
          </p:cNvPr>
          <p:cNvSpPr/>
          <p:nvPr/>
        </p:nvSpPr>
        <p:spPr>
          <a:xfrm>
            <a:off x="7230139" y="2190308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A3C28C-020C-4445-92EC-1002ACA94F72}"/>
              </a:ext>
            </a:extLst>
          </p:cNvPr>
          <p:cNvSpPr/>
          <p:nvPr/>
        </p:nvSpPr>
        <p:spPr>
          <a:xfrm>
            <a:off x="5061097" y="3582396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F63DB0-182E-44BA-B753-4B14CF49EBAF}"/>
              </a:ext>
            </a:extLst>
          </p:cNvPr>
          <p:cNvSpPr/>
          <p:nvPr/>
        </p:nvSpPr>
        <p:spPr>
          <a:xfrm>
            <a:off x="7230139" y="3614293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06254-6B5E-4CC8-8172-AFD3D56E6019}"/>
              </a:ext>
            </a:extLst>
          </p:cNvPr>
          <p:cNvSpPr txBox="1"/>
          <p:nvPr/>
        </p:nvSpPr>
        <p:spPr>
          <a:xfrm>
            <a:off x="1903228" y="1871330"/>
            <a:ext cx="6283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</a:t>
            </a: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6A5E1-A9C6-4D91-8341-1904F118006E}"/>
              </a:ext>
            </a:extLst>
          </p:cNvPr>
          <p:cNvSpPr txBox="1"/>
          <p:nvPr/>
        </p:nvSpPr>
        <p:spPr>
          <a:xfrm>
            <a:off x="1903228" y="1871329"/>
            <a:ext cx="6283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</a:t>
            </a: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701291" y="1762571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2691441" y="1983460"/>
            <a:ext cx="66042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88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kumimoji="0" lang="en-US" sz="88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kumimoji="0" lang="en-US" sz="88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endParaRPr kumimoji="0" lang="en-US" sz="88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0B635A-4688-4805-BD23-5AD489D5F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96" y="563526"/>
            <a:ext cx="8256292" cy="541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Cầu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thủ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dự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B83C5-9788-4689-9D29-FFB22C0D8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567" y="731413"/>
            <a:ext cx="8038216" cy="360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5E2908-910A-4C1D-B190-073F5202B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567" y="4423144"/>
            <a:ext cx="8038215" cy="24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21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B83C5-9788-4689-9D29-FFB22C0D8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567" y="731413"/>
            <a:ext cx="8038216" cy="360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5E2908-910A-4C1D-B190-073F5202B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567" y="4423144"/>
            <a:ext cx="8038215" cy="243485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2425B7-4126-428B-A347-A32F061B6B02}"/>
              </a:ext>
            </a:extLst>
          </p:cNvPr>
          <p:cNvCxnSpPr/>
          <p:nvPr/>
        </p:nvCxnSpPr>
        <p:spPr>
          <a:xfrm flipH="1">
            <a:off x="7539527" y="64168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8C061A-35B3-4948-9477-DD623C349801}"/>
              </a:ext>
            </a:extLst>
          </p:cNvPr>
          <p:cNvCxnSpPr/>
          <p:nvPr/>
        </p:nvCxnSpPr>
        <p:spPr>
          <a:xfrm flipH="1">
            <a:off x="9634141" y="10279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8B10FE-61B2-45AD-B088-4E7B913728E3}"/>
              </a:ext>
            </a:extLst>
          </p:cNvPr>
          <p:cNvCxnSpPr/>
          <p:nvPr/>
        </p:nvCxnSpPr>
        <p:spPr>
          <a:xfrm flipH="1">
            <a:off x="7167388" y="147200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B1AA16-843B-48EB-96F1-0B3DEA57BABB}"/>
              </a:ext>
            </a:extLst>
          </p:cNvPr>
          <p:cNvCxnSpPr/>
          <p:nvPr/>
        </p:nvCxnSpPr>
        <p:spPr>
          <a:xfrm flipH="1">
            <a:off x="6497537" y="191208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B801EC-3138-4402-A4B1-13CE9CB2F56F}"/>
              </a:ext>
            </a:extLst>
          </p:cNvPr>
          <p:cNvCxnSpPr/>
          <p:nvPr/>
        </p:nvCxnSpPr>
        <p:spPr>
          <a:xfrm flipH="1">
            <a:off x="5200365" y="237905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041F64-9362-4312-8EDA-7D05ABA19E25}"/>
              </a:ext>
            </a:extLst>
          </p:cNvPr>
          <p:cNvCxnSpPr/>
          <p:nvPr/>
        </p:nvCxnSpPr>
        <p:spPr>
          <a:xfrm flipH="1">
            <a:off x="4080398" y="267676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DDB4EB-69A0-413E-97DD-A0F9E13B29D5}"/>
              </a:ext>
            </a:extLst>
          </p:cNvPr>
          <p:cNvCxnSpPr/>
          <p:nvPr/>
        </p:nvCxnSpPr>
        <p:spPr>
          <a:xfrm flipH="1">
            <a:off x="8088872" y="31168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F18C9B-DD2B-4DAB-B2A0-82265CCAF840}"/>
              </a:ext>
            </a:extLst>
          </p:cNvPr>
          <p:cNvCxnSpPr/>
          <p:nvPr/>
        </p:nvCxnSpPr>
        <p:spPr>
          <a:xfrm flipH="1">
            <a:off x="7333960" y="345917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569F11-FF71-47BA-964E-491BCD2DC219}"/>
              </a:ext>
            </a:extLst>
          </p:cNvPr>
          <p:cNvCxnSpPr/>
          <p:nvPr/>
        </p:nvCxnSpPr>
        <p:spPr>
          <a:xfrm flipH="1">
            <a:off x="4170928" y="389332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EB44A1-0305-4172-A8B0-E667B85EF4D3}"/>
              </a:ext>
            </a:extLst>
          </p:cNvPr>
          <p:cNvCxnSpPr/>
          <p:nvPr/>
        </p:nvCxnSpPr>
        <p:spPr>
          <a:xfrm flipH="1">
            <a:off x="9557941" y="471947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F43128-209C-4033-B3F7-B08F950CC705}"/>
              </a:ext>
            </a:extLst>
          </p:cNvPr>
          <p:cNvCxnSpPr/>
          <p:nvPr/>
        </p:nvCxnSpPr>
        <p:spPr>
          <a:xfrm flipH="1">
            <a:off x="6503011" y="510398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C622161-9B04-4637-9281-5070FF179E1B}"/>
              </a:ext>
            </a:extLst>
          </p:cNvPr>
          <p:cNvCxnSpPr/>
          <p:nvPr/>
        </p:nvCxnSpPr>
        <p:spPr>
          <a:xfrm flipH="1">
            <a:off x="9672241" y="561001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2AC0DAC-6318-450A-8D53-B0191351724D}"/>
              </a:ext>
            </a:extLst>
          </p:cNvPr>
          <p:cNvCxnSpPr/>
          <p:nvPr/>
        </p:nvCxnSpPr>
        <p:spPr>
          <a:xfrm flipH="1">
            <a:off x="4170928" y="605010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17F1D6-21B4-40B6-88DC-066267A14C91}"/>
              </a:ext>
            </a:extLst>
          </p:cNvPr>
          <p:cNvCxnSpPr/>
          <p:nvPr/>
        </p:nvCxnSpPr>
        <p:spPr>
          <a:xfrm flipH="1">
            <a:off x="9672241" y="60204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23C1F7-6A23-4EF0-8862-59699AEEA58A}"/>
              </a:ext>
            </a:extLst>
          </p:cNvPr>
          <p:cNvGrpSpPr/>
          <p:nvPr/>
        </p:nvGrpSpPr>
        <p:grpSpPr>
          <a:xfrm>
            <a:off x="3077614" y="-38028"/>
            <a:ext cx="6103839" cy="769441"/>
            <a:chOff x="708943" y="6033135"/>
            <a:chExt cx="5825836" cy="76944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F35011-A6F0-44A9-9FC5-3DF73922EC9A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F70AB3-18B4-4DF4-8869-65EF1085EDB4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335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0D4C-5833-4201-B52A-491920E2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8E79-DAB6-4F62-8C54-07A62265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345106-E596-461E-BE7A-098968FC00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42202-E580-494A-A075-86827C689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229" y="2551814"/>
            <a:ext cx="7804298" cy="1095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C4AB7-C93D-4097-8EFD-D77A62110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306</Words>
  <Application>Microsoft Office PowerPoint</Application>
  <PresentationFormat>Widescreen</PresentationFormat>
  <Paragraphs>65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Montserrat Medium</vt:lpstr>
      <vt:lpstr>黑体</vt:lpstr>
      <vt:lpstr>Office 主题</vt:lpstr>
      <vt:lpstr>3_Office Theme</vt:lpstr>
      <vt:lpstr>4_Office Theme</vt:lpstr>
      <vt:lpstr>5_Office Theme</vt:lpstr>
      <vt:lpstr>6_Office Theme</vt:lpstr>
      <vt:lpstr>1_Office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câu dài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13</cp:revision>
  <dcterms:created xsi:type="dcterms:W3CDTF">2021-05-22T11:24:17Z</dcterms:created>
  <dcterms:modified xsi:type="dcterms:W3CDTF">2023-08-09T16:22:24Z</dcterms:modified>
</cp:coreProperties>
</file>