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  <p:sldMasterId id="2147483730" r:id="rId3"/>
  </p:sldMasterIdLst>
  <p:notesMasterIdLst>
    <p:notesMasterId r:id="rId14"/>
  </p:notesMasterIdLst>
  <p:sldIdLst>
    <p:sldId id="258" r:id="rId4"/>
    <p:sldId id="505" r:id="rId5"/>
    <p:sldId id="482" r:id="rId6"/>
    <p:sldId id="560" r:id="rId7"/>
    <p:sldId id="538" r:id="rId8"/>
    <p:sldId id="540" r:id="rId9"/>
    <p:sldId id="565" r:id="rId10"/>
    <p:sldId id="566" r:id="rId11"/>
    <p:sldId id="564" r:id="rId12"/>
    <p:sldId id="4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6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8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3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30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0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5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2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46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93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98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044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79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72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88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1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230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04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968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11/30/2021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5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5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43" r:id="rId6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112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1026" name="Picture 4" descr="Pictur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ne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7"/>
          <a:stretch>
            <a:fillRect/>
          </a:stretch>
        </p:blipFill>
        <p:spPr bwMode="auto">
          <a:xfrm>
            <a:off x="1953493" y="1219200"/>
            <a:ext cx="9005454" cy="391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0307_1j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533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0307_1j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6675"/>
            <a:ext cx="533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0307_1j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05" y="-41564"/>
            <a:ext cx="533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0307_1j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142509"/>
            <a:ext cx="533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0307_1j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4329862"/>
            <a:ext cx="533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4003985" y="1905000"/>
            <a:ext cx="3505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Times New Roman"/>
                <a:cs typeface="Times New Roman"/>
              </a:rPr>
              <a:t>THIẾT KẾ BÀI DẠY</a:t>
            </a: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3768460" y="2563085"/>
            <a:ext cx="420052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i="1" kern="10" spc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 LỚP 2</a:t>
            </a:r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3588345" y="3325110"/>
            <a:ext cx="420052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i="1" kern="10" spc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7: CÂY XẤU HỔ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698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1940" y="1611071"/>
            <a:ext cx="4412343" cy="4601029"/>
          </a:xfrm>
          <a:prstGeom prst="rect">
            <a:avLst/>
          </a:prstGeom>
        </p:spPr>
      </p:pic>
      <p:pic>
        <p:nvPicPr>
          <p:cNvPr id="3" name="Hướng dẫn viết chữ C hoa - Instructions for capital letter C - 大写字母C的说明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77090"/>
            <a:ext cx="7547426" cy="57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55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công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sắt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06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62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48100"/>
            <a:ext cx="1113051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5585C-6A40-4E2E-9C34-5E8F182A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263" y="945080"/>
            <a:ext cx="7887474" cy="3307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4F5CD-CFF3-4645-A52A-B1F618D56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422" y="4428460"/>
            <a:ext cx="7887474" cy="238144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4EBAD3E-9B72-4E85-A23C-A86045B07D9E}"/>
              </a:ext>
            </a:extLst>
          </p:cNvPr>
          <p:cNvSpPr/>
          <p:nvPr/>
        </p:nvSpPr>
        <p:spPr>
          <a:xfrm>
            <a:off x="106326" y="1510028"/>
            <a:ext cx="2147776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B3E496E-7F3A-4CA0-AAF9-FB40CEDA91D4}"/>
              </a:ext>
            </a:extLst>
          </p:cNvPr>
          <p:cNvSpPr/>
          <p:nvPr/>
        </p:nvSpPr>
        <p:spPr>
          <a:xfrm>
            <a:off x="9626496" y="1685577"/>
            <a:ext cx="2459177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vu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BF7FE6C-4483-43B3-A92D-64E3EC931B48}"/>
              </a:ext>
            </a:extLst>
          </p:cNvPr>
          <p:cNvSpPr/>
          <p:nvPr/>
        </p:nvSpPr>
        <p:spPr>
          <a:xfrm>
            <a:off x="-23197" y="4252913"/>
            <a:ext cx="2426156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lay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61EBFC76-B521-48ED-BB33-7F3AC7FB28B8}"/>
              </a:ext>
            </a:extLst>
          </p:cNvPr>
          <p:cNvSpPr/>
          <p:nvPr/>
        </p:nvSpPr>
        <p:spPr>
          <a:xfrm>
            <a:off x="9755212" y="4056399"/>
            <a:ext cx="2426156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6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05C81-1EA2-4FB4-AED2-235FD4E3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1990725"/>
            <a:ext cx="7153275" cy="32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4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724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147</Words>
  <Application>Microsoft Office PowerPoint</Application>
  <PresentationFormat>Widescreen</PresentationFormat>
  <Paragraphs>27</Paragraphs>
  <Slides>10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Times New Roman</vt:lpstr>
      <vt:lpstr>Office 主题</vt:lpstr>
      <vt:lpstr>6_Office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từng tranh?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26</cp:revision>
  <dcterms:created xsi:type="dcterms:W3CDTF">2021-05-22T10:10:43Z</dcterms:created>
  <dcterms:modified xsi:type="dcterms:W3CDTF">2021-11-30T13:48:44Z</dcterms:modified>
</cp:coreProperties>
</file>